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58" r:id="rId5"/>
    <p:sldId id="260" r:id="rId6"/>
    <p:sldId id="274" r:id="rId7"/>
    <p:sldId id="275" r:id="rId8"/>
    <p:sldId id="261" r:id="rId9"/>
    <p:sldId id="284" r:id="rId10"/>
    <p:sldId id="285" r:id="rId11"/>
    <p:sldId id="264" r:id="rId12"/>
    <p:sldId id="281" r:id="rId13"/>
    <p:sldId id="265" r:id="rId14"/>
    <p:sldId id="277" r:id="rId15"/>
    <p:sldId id="283" r:id="rId16"/>
    <p:sldId id="269" r:id="rId17"/>
    <p:sldId id="271" r:id="rId18"/>
    <p:sldId id="270" r:id="rId19"/>
    <p:sldId id="272" r:id="rId20"/>
    <p:sldId id="266" r:id="rId21"/>
    <p:sldId id="273" r:id="rId22"/>
    <p:sldId id="280" r:id="rId23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dvolená sekcia" id="{292AC213-C1E9-47CB-8E9F-925F318198E1}">
          <p14:sldIdLst>
            <p14:sldId id="256"/>
            <p14:sldId id="257"/>
            <p14:sldId id="259"/>
            <p14:sldId id="258"/>
            <p14:sldId id="260"/>
            <p14:sldId id="274"/>
            <p14:sldId id="275"/>
            <p14:sldId id="261"/>
            <p14:sldId id="284"/>
            <p14:sldId id="285"/>
            <p14:sldId id="264"/>
            <p14:sldId id="281"/>
            <p14:sldId id="265"/>
            <p14:sldId id="277"/>
            <p14:sldId id="283"/>
            <p14:sldId id="269"/>
            <p14:sldId id="271"/>
            <p14:sldId id="270"/>
            <p14:sldId id="272"/>
            <p14:sldId id="266"/>
            <p14:sldId id="273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5DBA32-9E47-EE72-77E9-B47424DBBFC2}" v="6" dt="2023-06-16T16:10:36.006"/>
    <p1510:client id="{8DEA57F9-7CF1-E083-406C-6B48554D7C6A}" v="172" dt="2023-06-16T21:50:31.777"/>
    <p1510:client id="{965C43C1-C80B-435B-AB0F-1923D11B8896}" v="614" dt="2023-06-16T16:08:56.443"/>
    <p1510:client id="{9BD1D7F7-F166-420E-9810-D66C2C1A7BE5}" v="313" dt="2023-06-17T06:55:38.839"/>
    <p1510:client id="{B343B690-77D6-4CEB-AF8F-28DADACCA3F0}" v="1513" dt="2023-06-17T07:26:27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460" autoAdjust="0"/>
  </p:normalViewPr>
  <p:slideViewPr>
    <p:cSldViewPr snapToGrid="0">
      <p:cViewPr varScale="1">
        <p:scale>
          <a:sx n="74" d="100"/>
          <a:sy n="74" d="100"/>
        </p:scale>
        <p:origin x="135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tišek Kurimsky" userId="S::5238478@upjs.sk::86c4540f-6118-4587-91f1-20de51d4a67f" providerId="AD" clId="Web-{655DBA32-9E47-EE72-77E9-B47424DBBFC2}"/>
    <pc:docChg chg="modSld">
      <pc:chgData name="František Kurimsky" userId="S::5238478@upjs.sk::86c4540f-6118-4587-91f1-20de51d4a67f" providerId="AD" clId="Web-{655DBA32-9E47-EE72-77E9-B47424DBBFC2}" dt="2023-06-16T16:10:36.006" v="5"/>
      <pc:docMkLst>
        <pc:docMk/>
      </pc:docMkLst>
      <pc:sldChg chg="modTransition addAnim delAnim">
        <pc:chgData name="František Kurimsky" userId="S::5238478@upjs.sk::86c4540f-6118-4587-91f1-20de51d4a67f" providerId="AD" clId="Web-{655DBA32-9E47-EE72-77E9-B47424DBBFC2}" dt="2023-06-16T16:10:36.006" v="5"/>
        <pc:sldMkLst>
          <pc:docMk/>
          <pc:sldMk cId="106185551" sldId="257"/>
        </pc:sldMkLst>
      </pc:sldChg>
    </pc:docChg>
  </pc:docChgLst>
  <pc:docChgLst>
    <pc:chgData name="František Kurimský" userId="3f88b851-9602-4a3e-9fa7-82ecc25e54f5" providerId="ADAL" clId="{B343B690-77D6-4CEB-AF8F-28DADACCA3F0}"/>
    <pc:docChg chg="undo redo custSel addSld delSld modSld sldOrd addSection delSection modSection">
      <pc:chgData name="František Kurimský" userId="3f88b851-9602-4a3e-9fa7-82ecc25e54f5" providerId="ADAL" clId="{B343B690-77D6-4CEB-AF8F-28DADACCA3F0}" dt="2023-06-17T07:26:27.465" v="1846" actId="20577"/>
      <pc:docMkLst>
        <pc:docMk/>
      </pc:docMkLst>
      <pc:sldChg chg="addSp modSp mod modAnim">
        <pc:chgData name="František Kurimský" userId="3f88b851-9602-4a3e-9fa7-82ecc25e54f5" providerId="ADAL" clId="{B343B690-77D6-4CEB-AF8F-28DADACCA3F0}" dt="2023-06-17T06:03:42.733" v="1627"/>
        <pc:sldMkLst>
          <pc:docMk/>
          <pc:sldMk cId="106185551" sldId="257"/>
        </pc:sldMkLst>
        <pc:spChg chg="mod">
          <ac:chgData name="František Kurimský" userId="3f88b851-9602-4a3e-9fa7-82ecc25e54f5" providerId="ADAL" clId="{B343B690-77D6-4CEB-AF8F-28DADACCA3F0}" dt="2023-06-17T05:59:21.828" v="1625" actId="20577"/>
          <ac:spMkLst>
            <pc:docMk/>
            <pc:sldMk cId="106185551" sldId="257"/>
            <ac:spMk id="3" creationId="{9A90871C-45F3-CBA2-ED5C-CC32A83AE823}"/>
          </ac:spMkLst>
        </pc:spChg>
        <pc:picChg chg="add mod">
          <ac:chgData name="František Kurimský" userId="3f88b851-9602-4a3e-9fa7-82ecc25e54f5" providerId="ADAL" clId="{B343B690-77D6-4CEB-AF8F-28DADACCA3F0}" dt="2023-06-16T16:35:10.741" v="8" actId="962"/>
          <ac:picMkLst>
            <pc:docMk/>
            <pc:sldMk cId="106185551" sldId="257"/>
            <ac:picMk id="7" creationId="{D2AF4D5A-FDC5-FBE0-B0A0-AAD29763F7D5}"/>
          </ac:picMkLst>
        </pc:picChg>
      </pc:sldChg>
      <pc:sldChg chg="addSp delSp modSp mod ord modClrScheme chgLayout modNotesTx">
        <pc:chgData name="František Kurimský" userId="3f88b851-9602-4a3e-9fa7-82ecc25e54f5" providerId="ADAL" clId="{B343B690-77D6-4CEB-AF8F-28DADACCA3F0}" dt="2023-06-17T06:11:32.057" v="1704" actId="14100"/>
        <pc:sldMkLst>
          <pc:docMk/>
          <pc:sldMk cId="1226491216" sldId="258"/>
        </pc:sldMkLst>
        <pc:spChg chg="mod ord">
          <ac:chgData name="František Kurimský" userId="3f88b851-9602-4a3e-9fa7-82ecc25e54f5" providerId="ADAL" clId="{B343B690-77D6-4CEB-AF8F-28DADACCA3F0}" dt="2023-06-16T18:23:01.561" v="984" actId="700"/>
          <ac:spMkLst>
            <pc:docMk/>
            <pc:sldMk cId="1226491216" sldId="258"/>
            <ac:spMk id="2" creationId="{23A13921-9443-07CC-9997-5CB66F8BE109}"/>
          </ac:spMkLst>
        </pc:spChg>
        <pc:spChg chg="mod ord">
          <ac:chgData name="František Kurimský" userId="3f88b851-9602-4a3e-9fa7-82ecc25e54f5" providerId="ADAL" clId="{B343B690-77D6-4CEB-AF8F-28DADACCA3F0}" dt="2023-06-17T06:11:19.258" v="1702" actId="27636"/>
          <ac:spMkLst>
            <pc:docMk/>
            <pc:sldMk cId="1226491216" sldId="258"/>
            <ac:spMk id="3" creationId="{9A90871C-45F3-CBA2-ED5C-CC32A83AE823}"/>
          </ac:spMkLst>
        </pc:spChg>
        <pc:spChg chg="add del mod ord">
          <ac:chgData name="František Kurimský" userId="3f88b851-9602-4a3e-9fa7-82ecc25e54f5" providerId="ADAL" clId="{B343B690-77D6-4CEB-AF8F-28DADACCA3F0}" dt="2023-06-17T06:10:22.552" v="1664" actId="478"/>
          <ac:spMkLst>
            <pc:docMk/>
            <pc:sldMk cId="1226491216" sldId="258"/>
            <ac:spMk id="5" creationId="{F5DCC313-83D1-62B2-9783-7ACC1C2ED953}"/>
          </ac:spMkLst>
        </pc:spChg>
        <pc:spChg chg="add del mod">
          <ac:chgData name="František Kurimský" userId="3f88b851-9602-4a3e-9fa7-82ecc25e54f5" providerId="ADAL" clId="{B343B690-77D6-4CEB-AF8F-28DADACCA3F0}" dt="2023-06-17T06:10:18.643" v="1663" actId="478"/>
          <ac:spMkLst>
            <pc:docMk/>
            <pc:sldMk cId="1226491216" sldId="258"/>
            <ac:spMk id="7" creationId="{2D4ED7B2-C6D4-2E85-D444-637984BC31C5}"/>
          </ac:spMkLst>
        </pc:spChg>
        <pc:spChg chg="add del mod">
          <ac:chgData name="František Kurimský" userId="3f88b851-9602-4a3e-9fa7-82ecc25e54f5" providerId="ADAL" clId="{B343B690-77D6-4CEB-AF8F-28DADACCA3F0}" dt="2023-06-17T06:10:33.868" v="1674"/>
          <ac:spMkLst>
            <pc:docMk/>
            <pc:sldMk cId="1226491216" sldId="258"/>
            <ac:spMk id="9" creationId="{5BD3929B-2BCB-DDF0-719D-2E986C99E770}"/>
          </ac:spMkLst>
        </pc:spChg>
        <pc:spChg chg="add del mod">
          <ac:chgData name="František Kurimský" userId="3f88b851-9602-4a3e-9fa7-82ecc25e54f5" providerId="ADAL" clId="{B343B690-77D6-4CEB-AF8F-28DADACCA3F0}" dt="2023-06-17T06:10:27.091" v="1668" actId="22"/>
          <ac:spMkLst>
            <pc:docMk/>
            <pc:sldMk cId="1226491216" sldId="258"/>
            <ac:spMk id="11" creationId="{AD6CE6E8-1E67-1BE6-7404-091F66CFE0FE}"/>
          </ac:spMkLst>
        </pc:spChg>
        <pc:spChg chg="add mod">
          <ac:chgData name="František Kurimský" userId="3f88b851-9602-4a3e-9fa7-82ecc25e54f5" providerId="ADAL" clId="{B343B690-77D6-4CEB-AF8F-28DADACCA3F0}" dt="2023-06-17T06:11:06.997" v="1698" actId="1076"/>
          <ac:spMkLst>
            <pc:docMk/>
            <pc:sldMk cId="1226491216" sldId="258"/>
            <ac:spMk id="17" creationId="{3DC6BD45-3844-09A4-5F36-BF6DF04FFBCA}"/>
          </ac:spMkLst>
        </pc:spChg>
        <pc:picChg chg="mod">
          <ac:chgData name="František Kurimský" userId="3f88b851-9602-4a3e-9fa7-82ecc25e54f5" providerId="ADAL" clId="{B343B690-77D6-4CEB-AF8F-28DADACCA3F0}" dt="2023-06-17T06:11:02.839" v="1697" actId="1076"/>
          <ac:picMkLst>
            <pc:docMk/>
            <pc:sldMk cId="1226491216" sldId="258"/>
            <ac:picMk id="4" creationId="{02E2122D-7F23-9DB3-C148-0E121284CEDD}"/>
          </ac:picMkLst>
        </pc:picChg>
        <pc:picChg chg="add del mod">
          <ac:chgData name="František Kurimský" userId="3f88b851-9602-4a3e-9fa7-82ecc25e54f5" providerId="ADAL" clId="{B343B690-77D6-4CEB-AF8F-28DADACCA3F0}" dt="2023-06-17T06:10:31.962" v="1673"/>
          <ac:picMkLst>
            <pc:docMk/>
            <pc:sldMk cId="1226491216" sldId="258"/>
            <ac:picMk id="13" creationId="{15DDFBC3-584F-9EAB-CB23-ED800D70DBEA}"/>
          </ac:picMkLst>
        </pc:picChg>
        <pc:picChg chg="add mod">
          <ac:chgData name="František Kurimský" userId="3f88b851-9602-4a3e-9fa7-82ecc25e54f5" providerId="ADAL" clId="{B343B690-77D6-4CEB-AF8F-28DADACCA3F0}" dt="2023-06-17T06:11:32.057" v="1704" actId="14100"/>
          <ac:picMkLst>
            <pc:docMk/>
            <pc:sldMk cId="1226491216" sldId="258"/>
            <ac:picMk id="15" creationId="{2C2A92BB-CDF2-0F96-CE51-CD1310C44FF5}"/>
          </ac:picMkLst>
        </pc:picChg>
      </pc:sldChg>
      <pc:sldChg chg="addSp modSp mod ord">
        <pc:chgData name="František Kurimský" userId="3f88b851-9602-4a3e-9fa7-82ecc25e54f5" providerId="ADAL" clId="{B343B690-77D6-4CEB-AF8F-28DADACCA3F0}" dt="2023-06-17T06:13:24.790" v="1734" actId="790"/>
        <pc:sldMkLst>
          <pc:docMk/>
          <pc:sldMk cId="3560005920" sldId="259"/>
        </pc:sldMkLst>
        <pc:spChg chg="mod">
          <ac:chgData name="František Kurimský" userId="3f88b851-9602-4a3e-9fa7-82ecc25e54f5" providerId="ADAL" clId="{B343B690-77D6-4CEB-AF8F-28DADACCA3F0}" dt="2023-06-16T17:57:09.209" v="27" actId="20577"/>
          <ac:spMkLst>
            <pc:docMk/>
            <pc:sldMk cId="3560005920" sldId="259"/>
            <ac:spMk id="2" creationId="{23A13921-9443-07CC-9997-5CB66F8BE109}"/>
          </ac:spMkLst>
        </pc:spChg>
        <pc:spChg chg="mod">
          <ac:chgData name="František Kurimský" userId="3f88b851-9602-4a3e-9fa7-82ecc25e54f5" providerId="ADAL" clId="{B343B690-77D6-4CEB-AF8F-28DADACCA3F0}" dt="2023-06-17T06:13:24.790" v="1734" actId="790"/>
          <ac:spMkLst>
            <pc:docMk/>
            <pc:sldMk cId="3560005920" sldId="259"/>
            <ac:spMk id="3" creationId="{9A90871C-45F3-CBA2-ED5C-CC32A83AE823}"/>
          </ac:spMkLst>
        </pc:spChg>
        <pc:picChg chg="add mod">
          <ac:chgData name="František Kurimský" userId="3f88b851-9602-4a3e-9fa7-82ecc25e54f5" providerId="ADAL" clId="{B343B690-77D6-4CEB-AF8F-28DADACCA3F0}" dt="2023-06-17T06:08:38.777" v="1660" actId="14100"/>
          <ac:picMkLst>
            <pc:docMk/>
            <pc:sldMk cId="3560005920" sldId="259"/>
            <ac:picMk id="7" creationId="{A32CF531-EC61-FCB8-DC60-A5F478677034}"/>
          </ac:picMkLst>
        </pc:picChg>
        <pc:picChg chg="add mod">
          <ac:chgData name="František Kurimský" userId="3f88b851-9602-4a3e-9fa7-82ecc25e54f5" providerId="ADAL" clId="{B343B690-77D6-4CEB-AF8F-28DADACCA3F0}" dt="2023-06-17T06:12:44.989" v="1708" actId="1076"/>
          <ac:picMkLst>
            <pc:docMk/>
            <pc:sldMk cId="3560005920" sldId="259"/>
            <ac:picMk id="9" creationId="{F264560F-16CB-118C-D6DA-5D9A9A79143C}"/>
          </ac:picMkLst>
        </pc:picChg>
      </pc:sldChg>
      <pc:sldChg chg="modSp mod ord">
        <pc:chgData name="František Kurimský" userId="3f88b851-9602-4a3e-9fa7-82ecc25e54f5" providerId="ADAL" clId="{B343B690-77D6-4CEB-AF8F-28DADACCA3F0}" dt="2023-06-16T17:52:36.051" v="17" actId="20577"/>
        <pc:sldMkLst>
          <pc:docMk/>
          <pc:sldMk cId="2381162578" sldId="260"/>
        </pc:sldMkLst>
        <pc:spChg chg="mod">
          <ac:chgData name="František Kurimský" userId="3f88b851-9602-4a3e-9fa7-82ecc25e54f5" providerId="ADAL" clId="{B343B690-77D6-4CEB-AF8F-28DADACCA3F0}" dt="2023-06-16T17:52:36.051" v="17" actId="20577"/>
          <ac:spMkLst>
            <pc:docMk/>
            <pc:sldMk cId="2381162578" sldId="260"/>
            <ac:spMk id="3" creationId="{9A90871C-45F3-CBA2-ED5C-CC32A83AE823}"/>
          </ac:spMkLst>
        </pc:spChg>
      </pc:sldChg>
      <pc:sldChg chg="addSp delSp modSp mod">
        <pc:chgData name="František Kurimský" userId="3f88b851-9602-4a3e-9fa7-82ecc25e54f5" providerId="ADAL" clId="{B343B690-77D6-4CEB-AF8F-28DADACCA3F0}" dt="2023-06-17T05:27:34.637" v="1527" actId="1076"/>
        <pc:sldMkLst>
          <pc:docMk/>
          <pc:sldMk cId="2817047116" sldId="261"/>
        </pc:sldMkLst>
        <pc:spChg chg="add del mod">
          <ac:chgData name="František Kurimský" userId="3f88b851-9602-4a3e-9fa7-82ecc25e54f5" providerId="ADAL" clId="{B343B690-77D6-4CEB-AF8F-28DADACCA3F0}" dt="2023-06-17T05:25:29.342" v="1501" actId="478"/>
          <ac:spMkLst>
            <pc:docMk/>
            <pc:sldMk cId="2817047116" sldId="261"/>
            <ac:spMk id="9" creationId="{54037EA4-7035-5352-2930-EE0091F2CB05}"/>
          </ac:spMkLst>
        </pc:spChg>
        <pc:spChg chg="add mod">
          <ac:chgData name="František Kurimský" userId="3f88b851-9602-4a3e-9fa7-82ecc25e54f5" providerId="ADAL" clId="{B343B690-77D6-4CEB-AF8F-28DADACCA3F0}" dt="2023-06-17T05:25:33.243" v="1503" actId="1076"/>
          <ac:spMkLst>
            <pc:docMk/>
            <pc:sldMk cId="2817047116" sldId="261"/>
            <ac:spMk id="23" creationId="{8722CF34-EEFD-8456-5369-19FBD8AED126}"/>
          </ac:spMkLst>
        </pc:spChg>
        <pc:picChg chg="del">
          <ac:chgData name="František Kurimský" userId="3f88b851-9602-4a3e-9fa7-82ecc25e54f5" providerId="ADAL" clId="{B343B690-77D6-4CEB-AF8F-28DADACCA3F0}" dt="2023-06-17T05:21:26.439" v="1435" actId="478"/>
          <ac:picMkLst>
            <pc:docMk/>
            <pc:sldMk cId="2817047116" sldId="261"/>
            <ac:picMk id="5" creationId="{BF747A9E-DEB2-7747-5342-117F33D4A6F6}"/>
          </ac:picMkLst>
        </pc:picChg>
        <pc:picChg chg="add mod">
          <ac:chgData name="František Kurimský" userId="3f88b851-9602-4a3e-9fa7-82ecc25e54f5" providerId="ADAL" clId="{B343B690-77D6-4CEB-AF8F-28DADACCA3F0}" dt="2023-06-17T05:24:52.244" v="1496" actId="1076"/>
          <ac:picMkLst>
            <pc:docMk/>
            <pc:sldMk cId="2817047116" sldId="261"/>
            <ac:picMk id="11" creationId="{2144E32B-21FA-3227-C8A2-5180A5AA09A6}"/>
          </ac:picMkLst>
        </pc:picChg>
        <pc:picChg chg="add del mod">
          <ac:chgData name="František Kurimský" userId="3f88b851-9602-4a3e-9fa7-82ecc25e54f5" providerId="ADAL" clId="{B343B690-77D6-4CEB-AF8F-28DADACCA3F0}" dt="2023-06-17T05:22:51.501" v="1446"/>
          <ac:picMkLst>
            <pc:docMk/>
            <pc:sldMk cId="2817047116" sldId="261"/>
            <ac:picMk id="13" creationId="{D42FA93D-6D25-97B1-91B4-E87C397E9783}"/>
          </ac:picMkLst>
        </pc:picChg>
        <pc:picChg chg="add del mod">
          <ac:chgData name="František Kurimský" userId="3f88b851-9602-4a3e-9fa7-82ecc25e54f5" providerId="ADAL" clId="{B343B690-77D6-4CEB-AF8F-28DADACCA3F0}" dt="2023-06-17T05:22:55.776" v="1452"/>
          <ac:picMkLst>
            <pc:docMk/>
            <pc:sldMk cId="2817047116" sldId="261"/>
            <ac:picMk id="15" creationId="{331D91C1-980C-FB32-0D5B-808665D3A475}"/>
          </ac:picMkLst>
        </pc:picChg>
        <pc:picChg chg="add del mod">
          <ac:chgData name="František Kurimský" userId="3f88b851-9602-4a3e-9fa7-82ecc25e54f5" providerId="ADAL" clId="{B343B690-77D6-4CEB-AF8F-28DADACCA3F0}" dt="2023-06-17T05:22:58.924" v="1457"/>
          <ac:picMkLst>
            <pc:docMk/>
            <pc:sldMk cId="2817047116" sldId="261"/>
            <ac:picMk id="17" creationId="{E63AC4CA-184B-19A1-7268-462AE2929653}"/>
          </ac:picMkLst>
        </pc:picChg>
        <pc:picChg chg="add del mod">
          <ac:chgData name="František Kurimský" userId="3f88b851-9602-4a3e-9fa7-82ecc25e54f5" providerId="ADAL" clId="{B343B690-77D6-4CEB-AF8F-28DADACCA3F0}" dt="2023-06-17T05:23:34.558" v="1467"/>
          <ac:picMkLst>
            <pc:docMk/>
            <pc:sldMk cId="2817047116" sldId="261"/>
            <ac:picMk id="19" creationId="{CA31F721-A06B-8A50-403D-E392FE3CB9B3}"/>
          </ac:picMkLst>
        </pc:picChg>
        <pc:picChg chg="add del mod">
          <ac:chgData name="František Kurimský" userId="3f88b851-9602-4a3e-9fa7-82ecc25e54f5" providerId="ADAL" clId="{B343B690-77D6-4CEB-AF8F-28DADACCA3F0}" dt="2023-06-17T05:27:06.593" v="1513" actId="478"/>
          <ac:picMkLst>
            <pc:docMk/>
            <pc:sldMk cId="2817047116" sldId="261"/>
            <ac:picMk id="20" creationId="{6B28401C-1DD9-BC20-7425-CB7685DAFD26}"/>
          </ac:picMkLst>
        </pc:picChg>
        <pc:picChg chg="add mod">
          <ac:chgData name="František Kurimský" userId="3f88b851-9602-4a3e-9fa7-82ecc25e54f5" providerId="ADAL" clId="{B343B690-77D6-4CEB-AF8F-28DADACCA3F0}" dt="2023-06-17T05:25:25.367" v="1499" actId="1076"/>
          <ac:picMkLst>
            <pc:docMk/>
            <pc:sldMk cId="2817047116" sldId="261"/>
            <ac:picMk id="22" creationId="{86795A4A-EB99-EB5E-1E5E-2E57AC5F4967}"/>
          </ac:picMkLst>
        </pc:picChg>
        <pc:picChg chg="add mod modCrop">
          <ac:chgData name="František Kurimský" userId="3f88b851-9602-4a3e-9fa7-82ecc25e54f5" providerId="ADAL" clId="{B343B690-77D6-4CEB-AF8F-28DADACCA3F0}" dt="2023-06-17T05:27:29.080" v="1525" actId="14100"/>
          <ac:picMkLst>
            <pc:docMk/>
            <pc:sldMk cId="2817047116" sldId="261"/>
            <ac:picMk id="25" creationId="{DF8274BD-D371-3002-E90F-C93030AD5CC6}"/>
          </ac:picMkLst>
        </pc:picChg>
        <pc:picChg chg="add mod modCrop">
          <ac:chgData name="František Kurimský" userId="3f88b851-9602-4a3e-9fa7-82ecc25e54f5" providerId="ADAL" clId="{B343B690-77D6-4CEB-AF8F-28DADACCA3F0}" dt="2023-06-17T05:27:34.637" v="1527" actId="1076"/>
          <ac:picMkLst>
            <pc:docMk/>
            <pc:sldMk cId="2817047116" sldId="261"/>
            <ac:picMk id="27" creationId="{209C48D2-159C-62DD-D461-D11FED0B9D34}"/>
          </ac:picMkLst>
        </pc:picChg>
      </pc:sldChg>
      <pc:sldChg chg="modSp del mod">
        <pc:chgData name="František Kurimský" userId="3f88b851-9602-4a3e-9fa7-82ecc25e54f5" providerId="ADAL" clId="{B343B690-77D6-4CEB-AF8F-28DADACCA3F0}" dt="2023-06-17T05:29:57.029" v="1551" actId="47"/>
        <pc:sldMkLst>
          <pc:docMk/>
          <pc:sldMk cId="3224571582" sldId="262"/>
        </pc:sldMkLst>
        <pc:spChg chg="mod">
          <ac:chgData name="František Kurimský" userId="3f88b851-9602-4a3e-9fa7-82ecc25e54f5" providerId="ADAL" clId="{B343B690-77D6-4CEB-AF8F-28DADACCA3F0}" dt="2023-06-17T05:29:26.875" v="1550" actId="20577"/>
          <ac:spMkLst>
            <pc:docMk/>
            <pc:sldMk cId="3224571582" sldId="262"/>
            <ac:spMk id="3" creationId="{9A90871C-45F3-CBA2-ED5C-CC32A83AE823}"/>
          </ac:spMkLst>
        </pc:spChg>
      </pc:sldChg>
      <pc:sldChg chg="del">
        <pc:chgData name="František Kurimský" userId="3f88b851-9602-4a3e-9fa7-82ecc25e54f5" providerId="ADAL" clId="{B343B690-77D6-4CEB-AF8F-28DADACCA3F0}" dt="2023-06-17T05:30:12.621" v="1552" actId="47"/>
        <pc:sldMkLst>
          <pc:docMk/>
          <pc:sldMk cId="2551755558" sldId="263"/>
        </pc:sldMkLst>
      </pc:sldChg>
      <pc:sldChg chg="ord">
        <pc:chgData name="František Kurimský" userId="3f88b851-9602-4a3e-9fa7-82ecc25e54f5" providerId="ADAL" clId="{B343B690-77D6-4CEB-AF8F-28DADACCA3F0}" dt="2023-06-17T05:05:21.480" v="1330"/>
        <pc:sldMkLst>
          <pc:docMk/>
          <pc:sldMk cId="2847864216" sldId="266"/>
        </pc:sldMkLst>
      </pc:sldChg>
      <pc:sldChg chg="modSp mod">
        <pc:chgData name="František Kurimský" userId="3f88b851-9602-4a3e-9fa7-82ecc25e54f5" providerId="ADAL" clId="{B343B690-77D6-4CEB-AF8F-28DADACCA3F0}" dt="2023-06-17T07:26:27.465" v="1846" actId="20577"/>
        <pc:sldMkLst>
          <pc:docMk/>
          <pc:sldMk cId="1129186257" sldId="273"/>
        </pc:sldMkLst>
        <pc:spChg chg="mod">
          <ac:chgData name="František Kurimský" userId="3f88b851-9602-4a3e-9fa7-82ecc25e54f5" providerId="ADAL" clId="{B343B690-77D6-4CEB-AF8F-28DADACCA3F0}" dt="2023-06-17T07:26:27.465" v="1846" actId="20577"/>
          <ac:spMkLst>
            <pc:docMk/>
            <pc:sldMk cId="1129186257" sldId="273"/>
            <ac:spMk id="5" creationId="{5629E2F8-D010-802F-CE02-BD53787AE890}"/>
          </ac:spMkLst>
        </pc:spChg>
      </pc:sldChg>
      <pc:sldChg chg="modSp add mod modNotesTx">
        <pc:chgData name="František Kurimský" userId="3f88b851-9602-4a3e-9fa7-82ecc25e54f5" providerId="ADAL" clId="{B343B690-77D6-4CEB-AF8F-28DADACCA3F0}" dt="2023-06-17T07:14:07.061" v="1845" actId="20577"/>
        <pc:sldMkLst>
          <pc:docMk/>
          <pc:sldMk cId="408781711" sldId="274"/>
        </pc:sldMkLst>
        <pc:spChg chg="mod">
          <ac:chgData name="František Kurimský" userId="3f88b851-9602-4a3e-9fa7-82ecc25e54f5" providerId="ADAL" clId="{B343B690-77D6-4CEB-AF8F-28DADACCA3F0}" dt="2023-06-17T03:44:34.099" v="1050" actId="20577"/>
          <ac:spMkLst>
            <pc:docMk/>
            <pc:sldMk cId="408781711" sldId="274"/>
            <ac:spMk id="2" creationId="{23A13921-9443-07CC-9997-5CB66F8BE109}"/>
          </ac:spMkLst>
        </pc:spChg>
        <pc:spChg chg="mod">
          <ac:chgData name="František Kurimský" userId="3f88b851-9602-4a3e-9fa7-82ecc25e54f5" providerId="ADAL" clId="{B343B690-77D6-4CEB-AF8F-28DADACCA3F0}" dt="2023-06-17T07:14:07.061" v="1845" actId="20577"/>
          <ac:spMkLst>
            <pc:docMk/>
            <pc:sldMk cId="408781711" sldId="274"/>
            <ac:spMk id="3" creationId="{9A90871C-45F3-CBA2-ED5C-CC32A83AE823}"/>
          </ac:spMkLst>
        </pc:spChg>
      </pc:sldChg>
      <pc:sldChg chg="addSp delSp modSp add mod ord modAnim">
        <pc:chgData name="František Kurimský" userId="3f88b851-9602-4a3e-9fa7-82ecc25e54f5" providerId="ADAL" clId="{B343B690-77D6-4CEB-AF8F-28DADACCA3F0}" dt="2023-06-17T05:41:28.512" v="1578" actId="1076"/>
        <pc:sldMkLst>
          <pc:docMk/>
          <pc:sldMk cId="3294904910" sldId="275"/>
        </pc:sldMkLst>
        <pc:spChg chg="mod">
          <ac:chgData name="František Kurimský" userId="3f88b851-9602-4a3e-9fa7-82ecc25e54f5" providerId="ADAL" clId="{B343B690-77D6-4CEB-AF8F-28DADACCA3F0}" dt="2023-06-17T05:06:05.011" v="1331"/>
          <ac:spMkLst>
            <pc:docMk/>
            <pc:sldMk cId="3294904910" sldId="275"/>
            <ac:spMk id="2" creationId="{23A13921-9443-07CC-9997-5CB66F8BE109}"/>
          </ac:spMkLst>
        </pc:spChg>
        <pc:spChg chg="mod">
          <ac:chgData name="František Kurimský" userId="3f88b851-9602-4a3e-9fa7-82ecc25e54f5" providerId="ADAL" clId="{B343B690-77D6-4CEB-AF8F-28DADACCA3F0}" dt="2023-06-17T05:07:50.190" v="1423" actId="20577"/>
          <ac:spMkLst>
            <pc:docMk/>
            <pc:sldMk cId="3294904910" sldId="275"/>
            <ac:spMk id="3" creationId="{9A90871C-45F3-CBA2-ED5C-CC32A83AE823}"/>
          </ac:spMkLst>
        </pc:spChg>
        <pc:picChg chg="add">
          <ac:chgData name="František Kurimský" userId="3f88b851-9602-4a3e-9fa7-82ecc25e54f5" providerId="ADAL" clId="{B343B690-77D6-4CEB-AF8F-28DADACCA3F0}" dt="2023-06-17T05:09:21.005" v="1424" actId="22"/>
          <ac:picMkLst>
            <pc:docMk/>
            <pc:sldMk cId="3294904910" sldId="275"/>
            <ac:picMk id="7" creationId="{4C7E1714-EA3B-7681-0747-5071FAE67F49}"/>
          </ac:picMkLst>
        </pc:picChg>
        <pc:picChg chg="add mod">
          <ac:chgData name="František Kurimský" userId="3f88b851-9602-4a3e-9fa7-82ecc25e54f5" providerId="ADAL" clId="{B343B690-77D6-4CEB-AF8F-28DADACCA3F0}" dt="2023-06-17T05:16:30.204" v="1429" actId="14100"/>
          <ac:picMkLst>
            <pc:docMk/>
            <pc:sldMk cId="3294904910" sldId="275"/>
            <ac:picMk id="9" creationId="{F1620882-F5D0-8C1E-CA83-7655D8C1F04F}"/>
          </ac:picMkLst>
        </pc:picChg>
        <pc:picChg chg="add mod">
          <ac:chgData name="František Kurimský" userId="3f88b851-9602-4a3e-9fa7-82ecc25e54f5" providerId="ADAL" clId="{B343B690-77D6-4CEB-AF8F-28DADACCA3F0}" dt="2023-06-17T05:41:28.512" v="1578" actId="1076"/>
          <ac:picMkLst>
            <pc:docMk/>
            <pc:sldMk cId="3294904910" sldId="275"/>
            <ac:picMk id="11" creationId="{3B352BA7-C17F-BAC1-6259-B7DE71FC24CE}"/>
          </ac:picMkLst>
        </pc:picChg>
        <pc:picChg chg="add del mod">
          <ac:chgData name="František Kurimský" userId="3f88b851-9602-4a3e-9fa7-82ecc25e54f5" providerId="ADAL" clId="{B343B690-77D6-4CEB-AF8F-28DADACCA3F0}" dt="2023-06-17T05:23:05.198" v="1462" actId="478"/>
          <ac:picMkLst>
            <pc:docMk/>
            <pc:sldMk cId="3294904910" sldId="275"/>
            <ac:picMk id="13" creationId="{81540376-8135-3982-4AF7-225CF4C3AA36}"/>
          </ac:picMkLst>
        </pc:picChg>
        <pc:picChg chg="add del mod">
          <ac:chgData name="František Kurimský" userId="3f88b851-9602-4a3e-9fa7-82ecc25e54f5" providerId="ADAL" clId="{B343B690-77D6-4CEB-AF8F-28DADACCA3F0}" dt="2023-06-17T05:23:58.499" v="1477" actId="21"/>
          <ac:picMkLst>
            <pc:docMk/>
            <pc:sldMk cId="3294904910" sldId="275"/>
            <ac:picMk id="15" creationId="{B9DA233B-B45C-0490-219D-2068ED6B43C9}"/>
          </ac:picMkLst>
        </pc:picChg>
      </pc:sldChg>
      <pc:sldChg chg="addSp modSp new mod">
        <pc:chgData name="František Kurimský" userId="3f88b851-9602-4a3e-9fa7-82ecc25e54f5" providerId="ADAL" clId="{B343B690-77D6-4CEB-AF8F-28DADACCA3F0}" dt="2023-06-17T05:42:24.942" v="1579"/>
        <pc:sldMkLst>
          <pc:docMk/>
          <pc:sldMk cId="1045619269" sldId="276"/>
        </pc:sldMkLst>
        <pc:picChg chg="add mod modCrop">
          <ac:chgData name="František Kurimský" userId="3f88b851-9602-4a3e-9fa7-82ecc25e54f5" providerId="ADAL" clId="{B343B690-77D6-4CEB-AF8F-28DADACCA3F0}" dt="2023-06-17T05:31:38.712" v="1557" actId="1076"/>
          <ac:picMkLst>
            <pc:docMk/>
            <pc:sldMk cId="1045619269" sldId="276"/>
            <ac:picMk id="5" creationId="{816196A4-60D3-0DF5-6C43-C1713F63A8A9}"/>
          </ac:picMkLst>
        </pc:picChg>
        <pc:picChg chg="add mod">
          <ac:chgData name="František Kurimský" userId="3f88b851-9602-4a3e-9fa7-82ecc25e54f5" providerId="ADAL" clId="{B343B690-77D6-4CEB-AF8F-28DADACCA3F0}" dt="2023-06-17T05:42:24.942" v="1579"/>
          <ac:picMkLst>
            <pc:docMk/>
            <pc:sldMk cId="1045619269" sldId="276"/>
            <ac:picMk id="8" creationId="{493786F6-B6C3-6EED-1A01-5A027C7EE181}"/>
          </ac:picMkLst>
        </pc:picChg>
      </pc:sldChg>
      <pc:sldChg chg="addSp modSp new mod">
        <pc:chgData name="František Kurimský" userId="3f88b851-9602-4a3e-9fa7-82ecc25e54f5" providerId="ADAL" clId="{B343B690-77D6-4CEB-AF8F-28DADACCA3F0}" dt="2023-06-17T05:42:38.246" v="1584" actId="167"/>
        <pc:sldMkLst>
          <pc:docMk/>
          <pc:sldMk cId="2272395790" sldId="277"/>
        </pc:sldMkLst>
        <pc:picChg chg="add mod modCrop">
          <ac:chgData name="František Kurimský" userId="3f88b851-9602-4a3e-9fa7-82ecc25e54f5" providerId="ADAL" clId="{B343B690-77D6-4CEB-AF8F-28DADACCA3F0}" dt="2023-06-17T05:32:08.606" v="1562" actId="1076"/>
          <ac:picMkLst>
            <pc:docMk/>
            <pc:sldMk cId="2272395790" sldId="277"/>
            <ac:picMk id="5" creationId="{457A2A49-FA14-58F4-0836-FF7984D221F6}"/>
          </ac:picMkLst>
        </pc:picChg>
        <pc:picChg chg="add mod ord">
          <ac:chgData name="František Kurimský" userId="3f88b851-9602-4a3e-9fa7-82ecc25e54f5" providerId="ADAL" clId="{B343B690-77D6-4CEB-AF8F-28DADACCA3F0}" dt="2023-06-17T05:42:38.246" v="1584" actId="167"/>
          <ac:picMkLst>
            <pc:docMk/>
            <pc:sldMk cId="2272395790" sldId="277"/>
            <ac:picMk id="6" creationId="{1B92455A-96D8-3D27-CB2C-E737B88F3102}"/>
          </ac:picMkLst>
        </pc:picChg>
      </pc:sldChg>
      <pc:sldChg chg="addSp modSp del mod">
        <pc:chgData name="František Kurimský" userId="3f88b851-9602-4a3e-9fa7-82ecc25e54f5" providerId="ADAL" clId="{B343B690-77D6-4CEB-AF8F-28DADACCA3F0}" dt="2023-06-17T06:34:08.779" v="1843" actId="47"/>
        <pc:sldMkLst>
          <pc:docMk/>
          <pc:sldMk cId="803876390" sldId="278"/>
        </pc:sldMkLst>
        <pc:picChg chg="add mod ord">
          <ac:chgData name="František Kurimský" userId="3f88b851-9602-4a3e-9fa7-82ecc25e54f5" providerId="ADAL" clId="{B343B690-77D6-4CEB-AF8F-28DADACCA3F0}" dt="2023-06-17T05:42:32.464" v="1582" actId="167"/>
          <ac:picMkLst>
            <pc:docMk/>
            <pc:sldMk cId="803876390" sldId="278"/>
            <ac:picMk id="10" creationId="{A3975031-4BCC-3D59-B5A8-0CA65BEDDA7E}"/>
          </ac:picMkLst>
        </pc:picChg>
      </pc:sldChg>
      <pc:sldChg chg="addSp new del mod">
        <pc:chgData name="František Kurimský" userId="3f88b851-9602-4a3e-9fa7-82ecc25e54f5" providerId="ADAL" clId="{B343B690-77D6-4CEB-AF8F-28DADACCA3F0}" dt="2023-06-17T06:32:45.504" v="1841" actId="47"/>
        <pc:sldMkLst>
          <pc:docMk/>
          <pc:sldMk cId="3255939178" sldId="279"/>
        </pc:sldMkLst>
        <pc:picChg chg="add">
          <ac:chgData name="František Kurimský" userId="3f88b851-9602-4a3e-9fa7-82ecc25e54f5" providerId="ADAL" clId="{B343B690-77D6-4CEB-AF8F-28DADACCA3F0}" dt="2023-06-17T05:34:45.792" v="1564" actId="22"/>
          <ac:picMkLst>
            <pc:docMk/>
            <pc:sldMk cId="3255939178" sldId="279"/>
            <ac:picMk id="5" creationId="{B29F3645-AEE6-080C-3141-0E2AAD87C898}"/>
          </ac:picMkLst>
        </pc:picChg>
      </pc:sldChg>
      <pc:sldChg chg="addSp delSp modSp new mod">
        <pc:chgData name="František Kurimský" userId="3f88b851-9602-4a3e-9fa7-82ecc25e54f5" providerId="ADAL" clId="{B343B690-77D6-4CEB-AF8F-28DADACCA3F0}" dt="2023-06-17T05:37:25.778" v="1571" actId="14100"/>
        <pc:sldMkLst>
          <pc:docMk/>
          <pc:sldMk cId="924582564" sldId="280"/>
        </pc:sldMkLst>
        <pc:spChg chg="del">
          <ac:chgData name="František Kurimský" userId="3f88b851-9602-4a3e-9fa7-82ecc25e54f5" providerId="ADAL" clId="{B343B690-77D6-4CEB-AF8F-28DADACCA3F0}" dt="2023-06-17T05:37:19.875" v="1566"/>
          <ac:spMkLst>
            <pc:docMk/>
            <pc:sldMk cId="924582564" sldId="280"/>
            <ac:spMk id="3" creationId="{336C5DB5-5752-B629-EB86-19EEB0298778}"/>
          </ac:spMkLst>
        </pc:spChg>
        <pc:picChg chg="add mod">
          <ac:chgData name="František Kurimský" userId="3f88b851-9602-4a3e-9fa7-82ecc25e54f5" providerId="ADAL" clId="{B343B690-77D6-4CEB-AF8F-28DADACCA3F0}" dt="2023-06-17T05:37:25.778" v="1571" actId="14100"/>
          <ac:picMkLst>
            <pc:docMk/>
            <pc:sldMk cId="924582564" sldId="280"/>
            <ac:picMk id="5" creationId="{30B41E3F-755E-6C19-003B-6261D5DFB8B0}"/>
          </ac:picMkLst>
        </pc:picChg>
      </pc:sldChg>
      <pc:sldChg chg="delSp modSp add del mod ord">
        <pc:chgData name="František Kurimský" userId="3f88b851-9602-4a3e-9fa7-82ecc25e54f5" providerId="ADAL" clId="{B343B690-77D6-4CEB-AF8F-28DADACCA3F0}" dt="2023-06-17T06:34:01.255" v="1842" actId="47"/>
        <pc:sldMkLst>
          <pc:docMk/>
          <pc:sldMk cId="4293355216" sldId="282"/>
        </pc:sldMkLst>
        <pc:spChg chg="mod">
          <ac:chgData name="František Kurimský" userId="3f88b851-9602-4a3e-9fa7-82ecc25e54f5" providerId="ADAL" clId="{B343B690-77D6-4CEB-AF8F-28DADACCA3F0}" dt="2023-06-17T06:21:29.223" v="1752" actId="20577"/>
          <ac:spMkLst>
            <pc:docMk/>
            <pc:sldMk cId="4293355216" sldId="282"/>
            <ac:spMk id="2" creationId="{23A13921-9443-07CC-9997-5CB66F8BE109}"/>
          </ac:spMkLst>
        </pc:spChg>
        <pc:spChg chg="mod">
          <ac:chgData name="František Kurimský" userId="3f88b851-9602-4a3e-9fa7-82ecc25e54f5" providerId="ADAL" clId="{B343B690-77D6-4CEB-AF8F-28DADACCA3F0}" dt="2023-06-17T06:22:31.123" v="1840" actId="20577"/>
          <ac:spMkLst>
            <pc:docMk/>
            <pc:sldMk cId="4293355216" sldId="282"/>
            <ac:spMk id="3" creationId="{9A90871C-45F3-CBA2-ED5C-CC32A83AE823}"/>
          </ac:spMkLst>
        </pc:spChg>
        <pc:picChg chg="del">
          <ac:chgData name="František Kurimský" userId="3f88b851-9602-4a3e-9fa7-82ecc25e54f5" providerId="ADAL" clId="{B343B690-77D6-4CEB-AF8F-28DADACCA3F0}" dt="2023-06-17T05:43:10.037" v="1588" actId="478"/>
          <ac:picMkLst>
            <pc:docMk/>
            <pc:sldMk cId="4293355216" sldId="282"/>
            <ac:picMk id="5" creationId="{A8465771-8921-E353-F937-A6B739E7ABF0}"/>
          </ac:picMkLst>
        </pc:picChg>
      </pc:sldChg>
      <pc:sldChg chg="delSp modSp add mod ord">
        <pc:chgData name="František Kurimský" userId="3f88b851-9602-4a3e-9fa7-82ecc25e54f5" providerId="ADAL" clId="{B343B690-77D6-4CEB-AF8F-28DADACCA3F0}" dt="2023-06-17T06:20:47.638" v="1743" actId="20577"/>
        <pc:sldMkLst>
          <pc:docMk/>
          <pc:sldMk cId="3405443852" sldId="283"/>
        </pc:sldMkLst>
        <pc:spChg chg="mod">
          <ac:chgData name="František Kurimský" userId="3f88b851-9602-4a3e-9fa7-82ecc25e54f5" providerId="ADAL" clId="{B343B690-77D6-4CEB-AF8F-28DADACCA3F0}" dt="2023-06-17T06:20:45.547" v="1742" actId="20577"/>
          <ac:spMkLst>
            <pc:docMk/>
            <pc:sldMk cId="3405443852" sldId="283"/>
            <ac:spMk id="2" creationId="{23A13921-9443-07CC-9997-5CB66F8BE109}"/>
          </ac:spMkLst>
        </pc:spChg>
        <pc:spChg chg="mod">
          <ac:chgData name="František Kurimský" userId="3f88b851-9602-4a3e-9fa7-82ecc25e54f5" providerId="ADAL" clId="{B343B690-77D6-4CEB-AF8F-28DADACCA3F0}" dt="2023-06-17T06:20:47.638" v="1743" actId="20577"/>
          <ac:spMkLst>
            <pc:docMk/>
            <pc:sldMk cId="3405443852" sldId="283"/>
            <ac:spMk id="3" creationId="{9A90871C-45F3-CBA2-ED5C-CC32A83AE823}"/>
          </ac:spMkLst>
        </pc:spChg>
        <pc:picChg chg="del mod">
          <ac:chgData name="František Kurimský" userId="3f88b851-9602-4a3e-9fa7-82ecc25e54f5" providerId="ADAL" clId="{B343B690-77D6-4CEB-AF8F-28DADACCA3F0}" dt="2023-06-17T05:55:47.477" v="1621" actId="478"/>
          <ac:picMkLst>
            <pc:docMk/>
            <pc:sldMk cId="3405443852" sldId="283"/>
            <ac:picMk id="5" creationId="{A8465771-8921-E353-F937-A6B739E7ABF0}"/>
          </ac:picMkLst>
        </pc:picChg>
      </pc:sldChg>
    </pc:docChg>
  </pc:docChgLst>
  <pc:docChgLst>
    <pc:chgData name="František Kurimsky" userId="S::5238478@upjs.sk::86c4540f-6118-4587-91f1-20de51d4a67f" providerId="AD" clId="Web-{965C43C1-C80B-435B-AB0F-1923D11B8896}"/>
    <pc:docChg chg="addSld modSld sldOrd">
      <pc:chgData name="František Kurimsky" userId="S::5238478@upjs.sk::86c4540f-6118-4587-91f1-20de51d4a67f" providerId="AD" clId="Web-{965C43C1-C80B-435B-AB0F-1923D11B8896}" dt="2023-06-16T16:08:56.443" v="588"/>
      <pc:docMkLst>
        <pc:docMk/>
      </pc:docMkLst>
      <pc:sldChg chg="addSp delSp modSp">
        <pc:chgData name="František Kurimsky" userId="S::5238478@upjs.sk::86c4540f-6118-4587-91f1-20de51d4a67f" providerId="AD" clId="Web-{965C43C1-C80B-435B-AB0F-1923D11B8896}" dt="2023-06-16T15:58:53.616" v="274" actId="1076"/>
        <pc:sldMkLst>
          <pc:docMk/>
          <pc:sldMk cId="3676557245" sldId="256"/>
        </pc:sldMkLst>
        <pc:spChg chg="mod">
          <ac:chgData name="František Kurimsky" userId="S::5238478@upjs.sk::86c4540f-6118-4587-91f1-20de51d4a67f" providerId="AD" clId="Web-{965C43C1-C80B-435B-AB0F-1923D11B8896}" dt="2023-06-16T15:37:23.788" v="32" actId="1076"/>
          <ac:spMkLst>
            <pc:docMk/>
            <pc:sldMk cId="3676557245" sldId="256"/>
            <ac:spMk id="2" creationId="{00000000-0000-0000-0000-000000000000}"/>
          </ac:spMkLst>
        </pc:spChg>
        <pc:spChg chg="mod">
          <ac:chgData name="František Kurimsky" userId="S::5238478@upjs.sk::86c4540f-6118-4587-91f1-20de51d4a67f" providerId="AD" clId="Web-{965C43C1-C80B-435B-AB0F-1923D11B8896}" dt="2023-06-16T15:40:16.511" v="46" actId="14100"/>
          <ac:spMkLst>
            <pc:docMk/>
            <pc:sldMk cId="3676557245" sldId="256"/>
            <ac:spMk id="3" creationId="{00000000-0000-0000-0000-000000000000}"/>
          </ac:spMkLst>
        </pc:spChg>
        <pc:spChg chg="add ord">
          <ac:chgData name="František Kurimsky" userId="S::5238478@upjs.sk::86c4540f-6118-4587-91f1-20de51d4a67f" providerId="AD" clId="Web-{965C43C1-C80B-435B-AB0F-1923D11B8896}" dt="2023-06-16T15:39:32.479" v="35"/>
          <ac:spMkLst>
            <pc:docMk/>
            <pc:sldMk cId="3676557245" sldId="256"/>
            <ac:spMk id="5" creationId="{28200EBB-03DF-4BD6-15C6-CE639AE6AC36}"/>
          </ac:spMkLst>
        </pc:spChg>
        <pc:spChg chg="add mod">
          <ac:chgData name="František Kurimsky" userId="S::5238478@upjs.sk::86c4540f-6118-4587-91f1-20de51d4a67f" providerId="AD" clId="Web-{965C43C1-C80B-435B-AB0F-1923D11B8896}" dt="2023-06-16T15:40:46.246" v="57" actId="20577"/>
          <ac:spMkLst>
            <pc:docMk/>
            <pc:sldMk cId="3676557245" sldId="256"/>
            <ac:spMk id="6" creationId="{678B2601-E677-2CC4-DBAE-A3EFDB906021}"/>
          </ac:spMkLst>
        </pc:spChg>
        <pc:grpChg chg="add del mod">
          <ac:chgData name="František Kurimsky" userId="S::5238478@upjs.sk::86c4540f-6118-4587-91f1-20de51d4a67f" providerId="AD" clId="Web-{965C43C1-C80B-435B-AB0F-1923D11B8896}" dt="2023-06-16T15:58:33.443" v="265"/>
          <ac:grpSpMkLst>
            <pc:docMk/>
            <pc:sldMk cId="3676557245" sldId="256"/>
            <ac:grpSpMk id="13" creationId="{957896F9-17C4-41A1-260E-D6DFD85EFFC5}"/>
          </ac:grpSpMkLst>
        </pc:grpChg>
        <pc:picChg chg="add mod topLvl">
          <ac:chgData name="František Kurimsky" userId="S::5238478@upjs.sk::86c4540f-6118-4587-91f1-20de51d4a67f" providerId="AD" clId="Web-{965C43C1-C80B-435B-AB0F-1923D11B8896}" dt="2023-06-16T15:58:53.616" v="274" actId="1076"/>
          <ac:picMkLst>
            <pc:docMk/>
            <pc:sldMk cId="3676557245" sldId="256"/>
            <ac:picMk id="4" creationId="{14FC8945-0B99-3DF1-78E7-17AC5DDEB297}"/>
          </ac:picMkLst>
        </pc:picChg>
        <pc:picChg chg="add del mod topLvl">
          <ac:chgData name="František Kurimsky" userId="S::5238478@upjs.sk::86c4540f-6118-4587-91f1-20de51d4a67f" providerId="AD" clId="Web-{965C43C1-C80B-435B-AB0F-1923D11B8896}" dt="2023-06-16T15:58:40.803" v="271"/>
          <ac:picMkLst>
            <pc:docMk/>
            <pc:sldMk cId="3676557245" sldId="256"/>
            <ac:picMk id="7" creationId="{EFE02959-7ED5-5C15-B110-960003189504}"/>
          </ac:picMkLst>
        </pc:picChg>
        <pc:picChg chg="add del mod topLvl">
          <ac:chgData name="František Kurimsky" userId="S::5238478@upjs.sk::86c4540f-6118-4587-91f1-20de51d4a67f" providerId="AD" clId="Web-{965C43C1-C80B-435B-AB0F-1923D11B8896}" dt="2023-06-16T15:58:40.803" v="270"/>
          <ac:picMkLst>
            <pc:docMk/>
            <pc:sldMk cId="3676557245" sldId="256"/>
            <ac:picMk id="8" creationId="{A8C5A514-FCA7-2755-03C0-4174752A9B86}"/>
          </ac:picMkLst>
        </pc:picChg>
        <pc:picChg chg="add del mod">
          <ac:chgData name="František Kurimsky" userId="S::5238478@upjs.sk::86c4540f-6118-4587-91f1-20de51d4a67f" providerId="AD" clId="Web-{965C43C1-C80B-435B-AB0F-1923D11B8896}" dt="2023-06-16T15:55:25.564" v="229"/>
          <ac:picMkLst>
            <pc:docMk/>
            <pc:sldMk cId="3676557245" sldId="256"/>
            <ac:picMk id="9" creationId="{52A65A06-909E-8DB4-40DC-2C34B81E45D6}"/>
          </ac:picMkLst>
        </pc:picChg>
        <pc:picChg chg="add del mod">
          <ac:chgData name="František Kurimsky" userId="S::5238478@upjs.sk::86c4540f-6118-4587-91f1-20de51d4a67f" providerId="AD" clId="Web-{965C43C1-C80B-435B-AB0F-1923D11B8896}" dt="2023-06-16T15:55:50.955" v="231"/>
          <ac:picMkLst>
            <pc:docMk/>
            <pc:sldMk cId="3676557245" sldId="256"/>
            <ac:picMk id="10" creationId="{6CA8C352-EC29-F082-6EEF-402DB8D3274D}"/>
          </ac:picMkLst>
        </pc:picChg>
        <pc:picChg chg="add del mod topLvl modCrop">
          <ac:chgData name="František Kurimsky" userId="S::5238478@upjs.sk::86c4540f-6118-4587-91f1-20de51d4a67f" providerId="AD" clId="Web-{965C43C1-C80B-435B-AB0F-1923D11B8896}" dt="2023-06-16T15:58:40.803" v="269"/>
          <ac:picMkLst>
            <pc:docMk/>
            <pc:sldMk cId="3676557245" sldId="256"/>
            <ac:picMk id="11" creationId="{0EBC89D0-45A7-1473-E7DC-4AB380729200}"/>
          </ac:picMkLst>
        </pc:picChg>
        <pc:picChg chg="add del mod topLvl">
          <ac:chgData name="František Kurimsky" userId="S::5238478@upjs.sk::86c4540f-6118-4587-91f1-20de51d4a67f" providerId="AD" clId="Web-{965C43C1-C80B-435B-AB0F-1923D11B8896}" dt="2023-06-16T15:58:40.787" v="268"/>
          <ac:picMkLst>
            <pc:docMk/>
            <pc:sldMk cId="3676557245" sldId="256"/>
            <ac:picMk id="12" creationId="{9A778AD1-2657-FF2D-4850-0397C3137D8A}"/>
          </ac:picMkLst>
        </pc:picChg>
      </pc:sldChg>
      <pc:sldChg chg="addSp delSp modSp new modTransition">
        <pc:chgData name="František Kurimsky" userId="S::5238478@upjs.sk::86c4540f-6118-4587-91f1-20de51d4a67f" providerId="AD" clId="Web-{965C43C1-C80B-435B-AB0F-1923D11B8896}" dt="2023-06-16T16:08:56.443" v="588"/>
        <pc:sldMkLst>
          <pc:docMk/>
          <pc:sldMk cId="106185551" sldId="257"/>
        </pc:sldMkLst>
        <pc:spChg chg="mod">
          <ac:chgData name="František Kurimsky" userId="S::5238478@upjs.sk::86c4540f-6118-4587-91f1-20de51d4a67f" providerId="AD" clId="Web-{965C43C1-C80B-435B-AB0F-1923D11B8896}" dt="2023-06-16T15:45:02.955" v="71" actId="20577"/>
          <ac:spMkLst>
            <pc:docMk/>
            <pc:sldMk cId="106185551" sldId="257"/>
            <ac:spMk id="2" creationId="{23A13921-9443-07CC-9997-5CB66F8BE109}"/>
          </ac:spMkLst>
        </pc:spChg>
        <pc:spChg chg="add del mod">
          <ac:chgData name="František Kurimsky" userId="S::5238478@upjs.sk::86c4540f-6118-4587-91f1-20de51d4a67f" providerId="AD" clId="Web-{965C43C1-C80B-435B-AB0F-1923D11B8896}" dt="2023-06-16T16:08:08.238" v="583" actId="20577"/>
          <ac:spMkLst>
            <pc:docMk/>
            <pc:sldMk cId="106185551" sldId="257"/>
            <ac:spMk id="3" creationId="{9A90871C-45F3-CBA2-ED5C-CC32A83AE823}"/>
          </ac:spMkLst>
        </pc:spChg>
        <pc:spChg chg="add">
          <ac:chgData name="František Kurimsky" userId="S::5238478@upjs.sk::86c4540f-6118-4587-91f1-20de51d4a67f" providerId="AD" clId="Web-{965C43C1-C80B-435B-AB0F-1923D11B8896}" dt="2023-06-16T15:41:23.513" v="60"/>
          <ac:spMkLst>
            <pc:docMk/>
            <pc:sldMk cId="106185551" sldId="257"/>
            <ac:spMk id="6" creationId="{2CA3B0EB-9685-5A1A-7788-594B0DE2606F}"/>
          </ac:spMkLst>
        </pc:spChg>
        <pc:spChg chg="add del mod">
          <ac:chgData name="František Kurimsky" userId="S::5238478@upjs.sk::86c4540f-6118-4587-91f1-20de51d4a67f" providerId="AD" clId="Web-{965C43C1-C80B-435B-AB0F-1923D11B8896}" dt="2023-06-16T16:05:19.094" v="413"/>
          <ac:spMkLst>
            <pc:docMk/>
            <pc:sldMk cId="106185551" sldId="257"/>
            <ac:spMk id="7" creationId="{F4C4AB30-C1AC-82FF-B786-239353FBB180}"/>
          </ac:spMkLst>
        </pc:spChg>
        <pc:picChg chg="add ord">
          <ac:chgData name="František Kurimsky" userId="S::5238478@upjs.sk::86c4540f-6118-4587-91f1-20de51d4a67f" providerId="AD" clId="Web-{965C43C1-C80B-435B-AB0F-1923D11B8896}" dt="2023-06-16T15:41:05.465" v="59"/>
          <ac:picMkLst>
            <pc:docMk/>
            <pc:sldMk cId="106185551" sldId="257"/>
            <ac:picMk id="4" creationId="{02E2122D-7F23-9DB3-C148-0E121284CEDD}"/>
          </ac:picMkLst>
        </pc:picChg>
        <pc:picChg chg="add del mod ord">
          <ac:chgData name="František Kurimsky" userId="S::5238478@upjs.sk::86c4540f-6118-4587-91f1-20de51d4a67f" providerId="AD" clId="Web-{965C43C1-C80B-435B-AB0F-1923D11B8896}" dt="2023-06-16T16:05:46.094" v="524"/>
          <ac:picMkLst>
            <pc:docMk/>
            <pc:sldMk cId="106185551" sldId="257"/>
            <ac:picMk id="8" creationId="{7796DF7F-EEB1-A09D-9B9F-7F2F10B0A9ED}"/>
          </ac:picMkLst>
        </pc:picChg>
        <pc:picChg chg="add del mod ord">
          <ac:chgData name="František Kurimsky" userId="S::5238478@upjs.sk::86c4540f-6118-4587-91f1-20de51d4a67f" providerId="AD" clId="Web-{965C43C1-C80B-435B-AB0F-1923D11B8896}" dt="2023-06-16T16:05:59.188" v="526"/>
          <ac:picMkLst>
            <pc:docMk/>
            <pc:sldMk cId="106185551" sldId="257"/>
            <ac:picMk id="9" creationId="{8D610D9A-812C-C5F0-8067-C93B426BE0DF}"/>
          </ac:picMkLst>
        </pc:picChg>
        <pc:picChg chg="add mod">
          <ac:chgData name="František Kurimsky" userId="S::5238478@upjs.sk::86c4540f-6118-4587-91f1-20de51d4a67f" providerId="AD" clId="Web-{965C43C1-C80B-435B-AB0F-1923D11B8896}" dt="2023-06-16T16:08:23.770" v="586" actId="1076"/>
          <ac:picMkLst>
            <pc:docMk/>
            <pc:sldMk cId="106185551" sldId="257"/>
            <ac:picMk id="10" creationId="{3DC2F7C7-2206-E91F-9A17-079CDEC16BAA}"/>
          </ac:picMkLst>
        </pc:picChg>
      </pc:sldChg>
      <pc:sldChg chg="modSp add replId">
        <pc:chgData name="František Kurimsky" userId="S::5238478@upjs.sk::86c4540f-6118-4587-91f1-20de51d4a67f" providerId="AD" clId="Web-{965C43C1-C80B-435B-AB0F-1923D11B8896}" dt="2023-06-16T15:45:25.597" v="86" actId="20577"/>
        <pc:sldMkLst>
          <pc:docMk/>
          <pc:sldMk cId="1226491216" sldId="258"/>
        </pc:sldMkLst>
        <pc:spChg chg="mod">
          <ac:chgData name="František Kurimsky" userId="S::5238478@upjs.sk::86c4540f-6118-4587-91f1-20de51d4a67f" providerId="AD" clId="Web-{965C43C1-C80B-435B-AB0F-1923D11B8896}" dt="2023-06-16T15:45:25.597" v="86" actId="20577"/>
          <ac:spMkLst>
            <pc:docMk/>
            <pc:sldMk cId="1226491216" sldId="258"/>
            <ac:spMk id="2" creationId="{23A13921-9443-07CC-9997-5CB66F8BE109}"/>
          </ac:spMkLst>
        </pc:spChg>
      </pc:sldChg>
      <pc:sldChg chg="modSp add replId">
        <pc:chgData name="František Kurimsky" userId="S::5238478@upjs.sk::86c4540f-6118-4587-91f1-20de51d4a67f" providerId="AD" clId="Web-{965C43C1-C80B-435B-AB0F-1923D11B8896}" dt="2023-06-16T15:45:40.878" v="96" actId="20577"/>
        <pc:sldMkLst>
          <pc:docMk/>
          <pc:sldMk cId="3560005920" sldId="259"/>
        </pc:sldMkLst>
        <pc:spChg chg="mod">
          <ac:chgData name="František Kurimsky" userId="S::5238478@upjs.sk::86c4540f-6118-4587-91f1-20de51d4a67f" providerId="AD" clId="Web-{965C43C1-C80B-435B-AB0F-1923D11B8896}" dt="2023-06-16T15:45:40.878" v="96" actId="20577"/>
          <ac:spMkLst>
            <pc:docMk/>
            <pc:sldMk cId="3560005920" sldId="259"/>
            <ac:spMk id="2" creationId="{23A13921-9443-07CC-9997-5CB66F8BE109}"/>
          </ac:spMkLst>
        </pc:spChg>
      </pc:sldChg>
      <pc:sldChg chg="modSp add replId">
        <pc:chgData name="František Kurimsky" userId="S::5238478@upjs.sk::86c4540f-6118-4587-91f1-20de51d4a67f" providerId="AD" clId="Web-{965C43C1-C80B-435B-AB0F-1923D11B8896}" dt="2023-06-16T15:46:01.613" v="108" actId="20577"/>
        <pc:sldMkLst>
          <pc:docMk/>
          <pc:sldMk cId="2381162578" sldId="260"/>
        </pc:sldMkLst>
        <pc:spChg chg="mod">
          <ac:chgData name="František Kurimsky" userId="S::5238478@upjs.sk::86c4540f-6118-4587-91f1-20de51d4a67f" providerId="AD" clId="Web-{965C43C1-C80B-435B-AB0F-1923D11B8896}" dt="2023-06-16T15:46:01.613" v="108" actId="20577"/>
          <ac:spMkLst>
            <pc:docMk/>
            <pc:sldMk cId="2381162578" sldId="260"/>
            <ac:spMk id="2" creationId="{23A13921-9443-07CC-9997-5CB66F8BE109}"/>
          </ac:spMkLst>
        </pc:spChg>
      </pc:sldChg>
      <pc:sldChg chg="modSp add replId">
        <pc:chgData name="František Kurimsky" userId="S::5238478@upjs.sk::86c4540f-6118-4587-91f1-20de51d4a67f" providerId="AD" clId="Web-{965C43C1-C80B-435B-AB0F-1923D11B8896}" dt="2023-06-16T15:46:39.864" v="116" actId="20577"/>
        <pc:sldMkLst>
          <pc:docMk/>
          <pc:sldMk cId="2817047116" sldId="261"/>
        </pc:sldMkLst>
        <pc:spChg chg="mod">
          <ac:chgData name="František Kurimsky" userId="S::5238478@upjs.sk::86c4540f-6118-4587-91f1-20de51d4a67f" providerId="AD" clId="Web-{965C43C1-C80B-435B-AB0F-1923D11B8896}" dt="2023-06-16T15:46:39.864" v="116" actId="20577"/>
          <ac:spMkLst>
            <pc:docMk/>
            <pc:sldMk cId="2817047116" sldId="261"/>
            <ac:spMk id="2" creationId="{23A13921-9443-07CC-9997-5CB66F8BE109}"/>
          </ac:spMkLst>
        </pc:spChg>
      </pc:sldChg>
      <pc:sldChg chg="modSp add ord replId">
        <pc:chgData name="František Kurimsky" userId="S::5238478@upjs.sk::86c4540f-6118-4587-91f1-20de51d4a67f" providerId="AD" clId="Web-{965C43C1-C80B-435B-AB0F-1923D11B8896}" dt="2023-06-16T15:47:00.083" v="124" actId="20577"/>
        <pc:sldMkLst>
          <pc:docMk/>
          <pc:sldMk cId="3224571582" sldId="262"/>
        </pc:sldMkLst>
        <pc:spChg chg="mod">
          <ac:chgData name="František Kurimsky" userId="S::5238478@upjs.sk::86c4540f-6118-4587-91f1-20de51d4a67f" providerId="AD" clId="Web-{965C43C1-C80B-435B-AB0F-1923D11B8896}" dt="2023-06-16T15:47:00.083" v="124" actId="20577"/>
          <ac:spMkLst>
            <pc:docMk/>
            <pc:sldMk cId="3224571582" sldId="262"/>
            <ac:spMk id="2" creationId="{23A13921-9443-07CC-9997-5CB66F8BE109}"/>
          </ac:spMkLst>
        </pc:spChg>
      </pc:sldChg>
      <pc:sldChg chg="modSp add replId">
        <pc:chgData name="František Kurimsky" userId="S::5238478@upjs.sk::86c4540f-6118-4587-91f1-20de51d4a67f" providerId="AD" clId="Web-{965C43C1-C80B-435B-AB0F-1923D11B8896}" dt="2023-06-16T15:47:25.803" v="152" actId="20577"/>
        <pc:sldMkLst>
          <pc:docMk/>
          <pc:sldMk cId="2551755558" sldId="263"/>
        </pc:sldMkLst>
        <pc:spChg chg="mod">
          <ac:chgData name="František Kurimsky" userId="S::5238478@upjs.sk::86c4540f-6118-4587-91f1-20de51d4a67f" providerId="AD" clId="Web-{965C43C1-C80B-435B-AB0F-1923D11B8896}" dt="2023-06-16T15:47:25.803" v="152" actId="20577"/>
          <ac:spMkLst>
            <pc:docMk/>
            <pc:sldMk cId="2551755558" sldId="263"/>
            <ac:spMk id="2" creationId="{23A13921-9443-07CC-9997-5CB66F8BE109}"/>
          </ac:spMkLst>
        </pc:spChg>
      </pc:sldChg>
      <pc:sldChg chg="addSp delSp modSp add replId">
        <pc:chgData name="František Kurimsky" userId="S::5238478@upjs.sk::86c4540f-6118-4587-91f1-20de51d4a67f" providerId="AD" clId="Web-{965C43C1-C80B-435B-AB0F-1923D11B8896}" dt="2023-06-16T15:49:10.274" v="189" actId="14100"/>
        <pc:sldMkLst>
          <pc:docMk/>
          <pc:sldMk cId="2557614591" sldId="264"/>
        </pc:sldMkLst>
        <pc:spChg chg="mod">
          <ac:chgData name="František Kurimsky" userId="S::5238478@upjs.sk::86c4540f-6118-4587-91f1-20de51d4a67f" providerId="AD" clId="Web-{965C43C1-C80B-435B-AB0F-1923D11B8896}" dt="2023-06-16T15:48:34.664" v="180" actId="20577"/>
          <ac:spMkLst>
            <pc:docMk/>
            <pc:sldMk cId="2557614591" sldId="264"/>
            <ac:spMk id="2" creationId="{23A13921-9443-07CC-9997-5CB66F8BE109}"/>
          </ac:spMkLst>
        </pc:spChg>
        <pc:spChg chg="mod">
          <ac:chgData name="František Kurimsky" userId="S::5238478@upjs.sk::86c4540f-6118-4587-91f1-20de51d4a67f" providerId="AD" clId="Web-{965C43C1-C80B-435B-AB0F-1923D11B8896}" dt="2023-06-16T15:48:38.007" v="182" actId="20577"/>
          <ac:spMkLst>
            <pc:docMk/>
            <pc:sldMk cId="2557614591" sldId="264"/>
            <ac:spMk id="3" creationId="{9A90871C-45F3-CBA2-ED5C-CC32A83AE823}"/>
          </ac:spMkLst>
        </pc:spChg>
        <pc:picChg chg="add del mod">
          <ac:chgData name="František Kurimsky" userId="S::5238478@upjs.sk::86c4540f-6118-4587-91f1-20de51d4a67f" providerId="AD" clId="Web-{965C43C1-C80B-435B-AB0F-1923D11B8896}" dt="2023-06-16T15:48:51.742" v="185"/>
          <ac:picMkLst>
            <pc:docMk/>
            <pc:sldMk cId="2557614591" sldId="264"/>
            <ac:picMk id="5" creationId="{E65D920E-DE5B-3680-4E6E-0A913BACE9FE}"/>
          </ac:picMkLst>
        </pc:picChg>
        <pc:picChg chg="add mod">
          <ac:chgData name="František Kurimsky" userId="S::5238478@upjs.sk::86c4540f-6118-4587-91f1-20de51d4a67f" providerId="AD" clId="Web-{965C43C1-C80B-435B-AB0F-1923D11B8896}" dt="2023-06-16T15:49:10.274" v="189" actId="14100"/>
          <ac:picMkLst>
            <pc:docMk/>
            <pc:sldMk cId="2557614591" sldId="264"/>
            <ac:picMk id="7" creationId="{CB9E0670-556B-9222-CA38-C9E69A8BA808}"/>
          </ac:picMkLst>
        </pc:picChg>
      </pc:sldChg>
      <pc:sldChg chg="addSp delSp modSp add replId">
        <pc:chgData name="František Kurimsky" userId="S::5238478@upjs.sk::86c4540f-6118-4587-91f1-20de51d4a67f" providerId="AD" clId="Web-{965C43C1-C80B-435B-AB0F-1923D11B8896}" dt="2023-06-16T15:49:59.369" v="212" actId="14100"/>
        <pc:sldMkLst>
          <pc:docMk/>
          <pc:sldMk cId="2853184568" sldId="265"/>
        </pc:sldMkLst>
        <pc:spChg chg="mod">
          <ac:chgData name="František Kurimsky" userId="S::5238478@upjs.sk::86c4540f-6118-4587-91f1-20de51d4a67f" providerId="AD" clId="Web-{965C43C1-C80B-435B-AB0F-1923D11B8896}" dt="2023-06-16T15:49:40.650" v="204" actId="20577"/>
          <ac:spMkLst>
            <pc:docMk/>
            <pc:sldMk cId="2853184568" sldId="265"/>
            <ac:spMk id="2" creationId="{23A13921-9443-07CC-9997-5CB66F8BE109}"/>
          </ac:spMkLst>
        </pc:spChg>
        <pc:spChg chg="mod">
          <ac:chgData name="František Kurimsky" userId="S::5238478@upjs.sk::86c4540f-6118-4587-91f1-20de51d4a67f" providerId="AD" clId="Web-{965C43C1-C80B-435B-AB0F-1923D11B8896}" dt="2023-06-16T15:49:45.806" v="207" actId="20577"/>
          <ac:spMkLst>
            <pc:docMk/>
            <pc:sldMk cId="2853184568" sldId="265"/>
            <ac:spMk id="3" creationId="{9A90871C-45F3-CBA2-ED5C-CC32A83AE823}"/>
          </ac:spMkLst>
        </pc:spChg>
        <pc:picChg chg="add mod">
          <ac:chgData name="František Kurimsky" userId="S::5238478@upjs.sk::86c4540f-6118-4587-91f1-20de51d4a67f" providerId="AD" clId="Web-{965C43C1-C80B-435B-AB0F-1923D11B8896}" dt="2023-06-16T15:49:59.369" v="212" actId="14100"/>
          <ac:picMkLst>
            <pc:docMk/>
            <pc:sldMk cId="2853184568" sldId="265"/>
            <ac:picMk id="5" creationId="{A8465771-8921-E353-F937-A6B739E7ABF0}"/>
          </ac:picMkLst>
        </pc:picChg>
        <pc:picChg chg="del">
          <ac:chgData name="František Kurimsky" userId="S::5238478@upjs.sk::86c4540f-6118-4587-91f1-20de51d4a67f" providerId="AD" clId="Web-{965C43C1-C80B-435B-AB0F-1923D11B8896}" dt="2023-06-16T15:49:46.665" v="208"/>
          <ac:picMkLst>
            <pc:docMk/>
            <pc:sldMk cId="2853184568" sldId="265"/>
            <ac:picMk id="7" creationId="{CB9E0670-556B-9222-CA38-C9E69A8BA808}"/>
          </ac:picMkLst>
        </pc:picChg>
      </pc:sldChg>
      <pc:sldChg chg="addSp delSp modSp add ord replId">
        <pc:chgData name="František Kurimsky" userId="S::5238478@upjs.sk::86c4540f-6118-4587-91f1-20de51d4a67f" providerId="AD" clId="Web-{965C43C1-C80B-435B-AB0F-1923D11B8896}" dt="2023-06-16T16:00:04.414" v="304" actId="20577"/>
        <pc:sldMkLst>
          <pc:docMk/>
          <pc:sldMk cId="2847864216" sldId="266"/>
        </pc:sldMkLst>
        <pc:spChg chg="mod">
          <ac:chgData name="František Kurimsky" userId="S::5238478@upjs.sk::86c4540f-6118-4587-91f1-20de51d4a67f" providerId="AD" clId="Web-{965C43C1-C80B-435B-AB0F-1923D11B8896}" dt="2023-06-16T16:00:04.414" v="304" actId="20577"/>
          <ac:spMkLst>
            <pc:docMk/>
            <pc:sldMk cId="2847864216" sldId="266"/>
            <ac:spMk id="2" creationId="{23A13921-9443-07CC-9997-5CB66F8BE109}"/>
          </ac:spMkLst>
        </pc:spChg>
        <pc:spChg chg="del mod">
          <ac:chgData name="František Kurimsky" userId="S::5238478@upjs.sk::86c4540f-6118-4587-91f1-20de51d4a67f" providerId="AD" clId="Web-{965C43C1-C80B-435B-AB0F-1923D11B8896}" dt="2023-06-16T15:59:44.695" v="300"/>
          <ac:spMkLst>
            <pc:docMk/>
            <pc:sldMk cId="2847864216" sldId="266"/>
            <ac:spMk id="3" creationId="{9A90871C-45F3-CBA2-ED5C-CC32A83AE823}"/>
          </ac:spMkLst>
        </pc:spChg>
        <pc:spChg chg="add del mod">
          <ac:chgData name="František Kurimsky" userId="S::5238478@upjs.sk::86c4540f-6118-4587-91f1-20de51d4a67f" providerId="AD" clId="Web-{965C43C1-C80B-435B-AB0F-1923D11B8896}" dt="2023-06-16T15:59:47.601" v="301"/>
          <ac:spMkLst>
            <pc:docMk/>
            <pc:sldMk cId="2847864216" sldId="266"/>
            <ac:spMk id="7" creationId="{5C4A964F-397E-4236-BCCA-472AE6B4ADB9}"/>
          </ac:spMkLst>
        </pc:spChg>
      </pc:sldChg>
    </pc:docChg>
  </pc:docChgLst>
  <pc:docChgLst>
    <pc:chgData name="Mgr. Richard Staňa" userId="S::richard.stana@upjs.sk::44cebb40-fe82-4cb7-81c4-b4bb3d577f27" providerId="AD" clId="Web-{8DEA57F9-7CF1-E083-406C-6B48554D7C6A}"/>
    <pc:docChg chg="addSld delSld modSld sldOrd modSection">
      <pc:chgData name="Mgr. Richard Staňa" userId="S::richard.stana@upjs.sk::44cebb40-fe82-4cb7-81c4-b4bb3d577f27" providerId="AD" clId="Web-{8DEA57F9-7CF1-E083-406C-6B48554D7C6A}" dt="2023-06-16T21:50:31.777" v="154" actId="1076"/>
      <pc:docMkLst>
        <pc:docMk/>
      </pc:docMkLst>
      <pc:sldChg chg="modSp">
        <pc:chgData name="Mgr. Richard Staňa" userId="S::richard.stana@upjs.sk::44cebb40-fe82-4cb7-81c4-b4bb3d577f27" providerId="AD" clId="Web-{8DEA57F9-7CF1-E083-406C-6B48554D7C6A}" dt="2023-06-16T21:27:43.505" v="38" actId="20577"/>
        <pc:sldMkLst>
          <pc:docMk/>
          <pc:sldMk cId="1226491216" sldId="258"/>
        </pc:sldMkLst>
        <pc:spChg chg="mod">
          <ac:chgData name="Mgr. Richard Staňa" userId="S::richard.stana@upjs.sk::44cebb40-fe82-4cb7-81c4-b4bb3d577f27" providerId="AD" clId="Web-{8DEA57F9-7CF1-E083-406C-6B48554D7C6A}" dt="2023-06-16T18:37:22.526" v="5" actId="20577"/>
          <ac:spMkLst>
            <pc:docMk/>
            <pc:sldMk cId="1226491216" sldId="258"/>
            <ac:spMk id="3" creationId="{9A90871C-45F3-CBA2-ED5C-CC32A83AE823}"/>
          </ac:spMkLst>
        </pc:spChg>
        <pc:spChg chg="mod">
          <ac:chgData name="Mgr. Richard Staňa" userId="S::richard.stana@upjs.sk::44cebb40-fe82-4cb7-81c4-b4bb3d577f27" providerId="AD" clId="Web-{8DEA57F9-7CF1-E083-406C-6B48554D7C6A}" dt="2023-06-16T21:27:43.505" v="38" actId="20577"/>
          <ac:spMkLst>
            <pc:docMk/>
            <pc:sldMk cId="1226491216" sldId="258"/>
            <ac:spMk id="5" creationId="{F5DCC313-83D1-62B2-9783-7ACC1C2ED953}"/>
          </ac:spMkLst>
        </pc:spChg>
        <pc:spChg chg="mod">
          <ac:chgData name="Mgr. Richard Staňa" userId="S::richard.stana@upjs.sk::44cebb40-fe82-4cb7-81c4-b4bb3d577f27" providerId="AD" clId="Web-{8DEA57F9-7CF1-E083-406C-6B48554D7C6A}" dt="2023-06-16T21:27:39.661" v="36" actId="20577"/>
          <ac:spMkLst>
            <pc:docMk/>
            <pc:sldMk cId="1226491216" sldId="258"/>
            <ac:spMk id="7" creationId="{2D4ED7B2-C6D4-2E85-D444-637984BC31C5}"/>
          </ac:spMkLst>
        </pc:spChg>
      </pc:sldChg>
      <pc:sldChg chg="modSp">
        <pc:chgData name="Mgr. Richard Staňa" userId="S::richard.stana@upjs.sk::44cebb40-fe82-4cb7-81c4-b4bb3d577f27" providerId="AD" clId="Web-{8DEA57F9-7CF1-E083-406C-6B48554D7C6A}" dt="2023-06-16T18:36:20.915" v="1" actId="20577"/>
        <pc:sldMkLst>
          <pc:docMk/>
          <pc:sldMk cId="3560005920" sldId="259"/>
        </pc:sldMkLst>
        <pc:spChg chg="mod">
          <ac:chgData name="Mgr. Richard Staňa" userId="S::richard.stana@upjs.sk::44cebb40-fe82-4cb7-81c4-b4bb3d577f27" providerId="AD" clId="Web-{8DEA57F9-7CF1-E083-406C-6B48554D7C6A}" dt="2023-06-16T18:36:20.915" v="1" actId="20577"/>
          <ac:spMkLst>
            <pc:docMk/>
            <pc:sldMk cId="3560005920" sldId="259"/>
            <ac:spMk id="3" creationId="{9A90871C-45F3-CBA2-ED5C-CC32A83AE823}"/>
          </ac:spMkLst>
        </pc:spChg>
      </pc:sldChg>
      <pc:sldChg chg="addSp delSp modSp">
        <pc:chgData name="Mgr. Richard Staňa" userId="S::richard.stana@upjs.sk::44cebb40-fe82-4cb7-81c4-b4bb3d577f27" providerId="AD" clId="Web-{8DEA57F9-7CF1-E083-406C-6B48554D7C6A}" dt="2023-06-16T21:39:37.149" v="46"/>
        <pc:sldMkLst>
          <pc:docMk/>
          <pc:sldMk cId="2817047116" sldId="261"/>
        </pc:sldMkLst>
        <pc:spChg chg="del">
          <ac:chgData name="Mgr. Richard Staňa" userId="S::richard.stana@upjs.sk::44cebb40-fe82-4cb7-81c4-b4bb3d577f27" providerId="AD" clId="Web-{8DEA57F9-7CF1-E083-406C-6B48554D7C6A}" dt="2023-06-16T21:38:29.288" v="39"/>
          <ac:spMkLst>
            <pc:docMk/>
            <pc:sldMk cId="2817047116" sldId="261"/>
            <ac:spMk id="3" creationId="{9A90871C-45F3-CBA2-ED5C-CC32A83AE823}"/>
          </ac:spMkLst>
        </pc:spChg>
        <pc:spChg chg="add">
          <ac:chgData name="Mgr. Richard Staňa" userId="S::richard.stana@upjs.sk::44cebb40-fe82-4cb7-81c4-b4bb3d577f27" providerId="AD" clId="Web-{8DEA57F9-7CF1-E083-406C-6B48554D7C6A}" dt="2023-06-16T21:39:37.149" v="46"/>
          <ac:spMkLst>
            <pc:docMk/>
            <pc:sldMk cId="2817047116" sldId="261"/>
            <ac:spMk id="8" creationId="{028139EC-6667-F1B8-75AA-A4D689144CBF}"/>
          </ac:spMkLst>
        </pc:spChg>
        <pc:picChg chg="add mod ord">
          <ac:chgData name="Mgr. Richard Staňa" userId="S::richard.stana@upjs.sk::44cebb40-fe82-4cb7-81c4-b4bb3d577f27" providerId="AD" clId="Web-{8DEA57F9-7CF1-E083-406C-6B48554D7C6A}" dt="2023-06-16T21:38:35.163" v="41" actId="1076"/>
          <ac:picMkLst>
            <pc:docMk/>
            <pc:sldMk cId="2817047116" sldId="261"/>
            <ac:picMk id="5" creationId="{BF747A9E-DEB2-7747-5342-117F33D4A6F6}"/>
          </ac:picMkLst>
        </pc:picChg>
        <pc:cxnChg chg="add del mod">
          <ac:chgData name="Mgr. Richard Staňa" userId="S::richard.stana@upjs.sk::44cebb40-fe82-4cb7-81c4-b4bb3d577f27" providerId="AD" clId="Web-{8DEA57F9-7CF1-E083-406C-6B48554D7C6A}" dt="2023-06-16T21:39:29.211" v="45"/>
          <ac:cxnSpMkLst>
            <pc:docMk/>
            <pc:sldMk cId="2817047116" sldId="261"/>
            <ac:cxnSpMk id="7" creationId="{BDC82090-47FD-A48A-B65D-ED78AACCE02D}"/>
          </ac:cxnSpMkLst>
        </pc:cxnChg>
      </pc:sldChg>
      <pc:sldChg chg="modSp">
        <pc:chgData name="Mgr. Richard Staňa" userId="S::richard.stana@upjs.sk::44cebb40-fe82-4cb7-81c4-b4bb3d577f27" providerId="AD" clId="Web-{8DEA57F9-7CF1-E083-406C-6B48554D7C6A}" dt="2023-06-16T18:38:33.419" v="23" actId="20577"/>
        <pc:sldMkLst>
          <pc:docMk/>
          <pc:sldMk cId="2557614591" sldId="264"/>
        </pc:sldMkLst>
        <pc:spChg chg="mod">
          <ac:chgData name="Mgr. Richard Staňa" userId="S::richard.stana@upjs.sk::44cebb40-fe82-4cb7-81c4-b4bb3d577f27" providerId="AD" clId="Web-{8DEA57F9-7CF1-E083-406C-6B48554D7C6A}" dt="2023-06-16T18:38:33.419" v="23" actId="20577"/>
          <ac:spMkLst>
            <pc:docMk/>
            <pc:sldMk cId="2557614591" sldId="264"/>
            <ac:spMk id="3" creationId="{9A90871C-45F3-CBA2-ED5C-CC32A83AE823}"/>
          </ac:spMkLst>
        </pc:spChg>
      </pc:sldChg>
      <pc:sldChg chg="addSp delSp modSp new del">
        <pc:chgData name="Mgr. Richard Staňa" userId="S::richard.stana@upjs.sk::44cebb40-fe82-4cb7-81c4-b4bb3d577f27" providerId="AD" clId="Web-{8DEA57F9-7CF1-E083-406C-6B48554D7C6A}" dt="2023-06-16T21:43:14.545" v="67"/>
        <pc:sldMkLst>
          <pc:docMk/>
          <pc:sldMk cId="1048288132" sldId="267"/>
        </pc:sldMkLst>
        <pc:spChg chg="mod">
          <ac:chgData name="Mgr. Richard Staňa" userId="S::richard.stana@upjs.sk::44cebb40-fe82-4cb7-81c4-b4bb3d577f27" providerId="AD" clId="Web-{8DEA57F9-7CF1-E083-406C-6B48554D7C6A}" dt="2023-06-16T21:43:12.045" v="66" actId="20577"/>
          <ac:spMkLst>
            <pc:docMk/>
            <pc:sldMk cId="1048288132" sldId="267"/>
            <ac:spMk id="2" creationId="{6F5DB117-D6C2-2168-7F91-B97415B92C23}"/>
          </ac:spMkLst>
        </pc:spChg>
        <pc:spChg chg="del">
          <ac:chgData name="Mgr. Richard Staňa" userId="S::richard.stana@upjs.sk::44cebb40-fe82-4cb7-81c4-b4bb3d577f27" providerId="AD" clId="Web-{8DEA57F9-7CF1-E083-406C-6B48554D7C6A}" dt="2023-06-16T21:42:44.185" v="57"/>
          <ac:spMkLst>
            <pc:docMk/>
            <pc:sldMk cId="1048288132" sldId="267"/>
            <ac:spMk id="3" creationId="{1ED6CF31-1BF8-9D57-CFCB-6E957BAD3EAC}"/>
          </ac:spMkLst>
        </pc:spChg>
        <pc:spChg chg="add mod">
          <ac:chgData name="Mgr. Richard Staňa" userId="S::richard.stana@upjs.sk::44cebb40-fe82-4cb7-81c4-b4bb3d577f27" providerId="AD" clId="Web-{8DEA57F9-7CF1-E083-406C-6B48554D7C6A}" dt="2023-06-16T21:42:57.826" v="61"/>
          <ac:spMkLst>
            <pc:docMk/>
            <pc:sldMk cId="1048288132" sldId="267"/>
            <ac:spMk id="6" creationId="{2538F3FE-1D43-E5E3-FBCD-61A282690530}"/>
          </ac:spMkLst>
        </pc:spChg>
        <pc:picChg chg="add del mod ord">
          <ac:chgData name="Mgr. Richard Staňa" userId="S::richard.stana@upjs.sk::44cebb40-fe82-4cb7-81c4-b4bb3d577f27" providerId="AD" clId="Web-{8DEA57F9-7CF1-E083-406C-6B48554D7C6A}" dt="2023-06-16T21:42:57.826" v="61"/>
          <ac:picMkLst>
            <pc:docMk/>
            <pc:sldMk cId="1048288132" sldId="267"/>
            <ac:picMk id="4" creationId="{FBD3BB6F-D5A3-B33A-21C8-1CD60B1A2C88}"/>
          </ac:picMkLst>
        </pc:picChg>
      </pc:sldChg>
      <pc:sldChg chg="addSp delSp modSp add del ord replId">
        <pc:chgData name="Mgr. Richard Staňa" userId="S::richard.stana@upjs.sk::44cebb40-fe82-4cb7-81c4-b4bb3d577f27" providerId="AD" clId="Web-{8DEA57F9-7CF1-E083-406C-6B48554D7C6A}" dt="2023-06-16T21:44:45.235" v="99"/>
        <pc:sldMkLst>
          <pc:docMk/>
          <pc:sldMk cId="1866504970" sldId="268"/>
        </pc:sldMkLst>
        <pc:spChg chg="mod">
          <ac:chgData name="Mgr. Richard Staňa" userId="S::richard.stana@upjs.sk::44cebb40-fe82-4cb7-81c4-b4bb3d577f27" providerId="AD" clId="Web-{8DEA57F9-7CF1-E083-406C-6B48554D7C6A}" dt="2023-06-16T21:43:44.124" v="78" actId="20577"/>
          <ac:spMkLst>
            <pc:docMk/>
            <pc:sldMk cId="1866504970" sldId="268"/>
            <ac:spMk id="2" creationId="{23A13921-9443-07CC-9997-5CB66F8BE109}"/>
          </ac:spMkLst>
        </pc:spChg>
        <pc:spChg chg="add del">
          <ac:chgData name="Mgr. Richard Staňa" userId="S::richard.stana@upjs.sk::44cebb40-fe82-4cb7-81c4-b4bb3d577f27" providerId="AD" clId="Web-{8DEA57F9-7CF1-E083-406C-6B48554D7C6A}" dt="2023-06-16T21:43:06.264" v="64"/>
          <ac:spMkLst>
            <pc:docMk/>
            <pc:sldMk cId="1866504970" sldId="268"/>
            <ac:spMk id="3" creationId="{9A90871C-45F3-CBA2-ED5C-CC32A83AE823}"/>
          </ac:spMkLst>
        </pc:spChg>
        <pc:spChg chg="add del">
          <ac:chgData name="Mgr. Richard Staňa" userId="S::richard.stana@upjs.sk::44cebb40-fe82-4cb7-81c4-b4bb3d577f27" providerId="AD" clId="Web-{8DEA57F9-7CF1-E083-406C-6B48554D7C6A}" dt="2023-06-16T21:44:01.343" v="84"/>
          <ac:spMkLst>
            <pc:docMk/>
            <pc:sldMk cId="1866504970" sldId="268"/>
            <ac:spMk id="8" creationId="{57285FA4-D02B-06FC-4C7A-541F110CC0A2}"/>
          </ac:spMkLst>
        </pc:spChg>
        <pc:picChg chg="add del mod ord">
          <ac:chgData name="Mgr. Richard Staňa" userId="S::richard.stana@upjs.sk::44cebb40-fe82-4cb7-81c4-b4bb3d577f27" providerId="AD" clId="Web-{8DEA57F9-7CF1-E083-406C-6B48554D7C6A}" dt="2023-06-16T21:43:01.717" v="63"/>
          <ac:picMkLst>
            <pc:docMk/>
            <pc:sldMk cId="1866504970" sldId="268"/>
            <ac:picMk id="5" creationId="{5ED84B10-CF00-5B30-5C43-1B5680C1C21C}"/>
          </ac:picMkLst>
        </pc:picChg>
        <pc:picChg chg="add mod">
          <ac:chgData name="Mgr. Richard Staňa" userId="S::richard.stana@upjs.sk::44cebb40-fe82-4cb7-81c4-b4bb3d577f27" providerId="AD" clId="Web-{8DEA57F9-7CF1-E083-406C-6B48554D7C6A}" dt="2023-06-16T21:43:48.421" v="82" actId="1076"/>
          <ac:picMkLst>
            <pc:docMk/>
            <pc:sldMk cId="1866504970" sldId="268"/>
            <ac:picMk id="7" creationId="{9BF53AF7-4822-2637-70EE-27EC12A75F53}"/>
          </ac:picMkLst>
        </pc:picChg>
      </pc:sldChg>
      <pc:sldChg chg="addSp delSp modSp add del replId">
        <pc:chgData name="Mgr. Richard Staňa" userId="S::richard.stana@upjs.sk::44cebb40-fe82-4cb7-81c4-b4bb3d577f27" providerId="AD" clId="Web-{8DEA57F9-7CF1-E083-406C-6B48554D7C6A}" dt="2023-06-16T21:44:08.828" v="86"/>
        <pc:sldMkLst>
          <pc:docMk/>
          <pc:sldMk cId="1396773292" sldId="269"/>
        </pc:sldMkLst>
        <pc:picChg chg="add mod">
          <ac:chgData name="Mgr. Richard Staňa" userId="S::richard.stana@upjs.sk::44cebb40-fe82-4cb7-81c4-b4bb3d577f27" providerId="AD" clId="Web-{8DEA57F9-7CF1-E083-406C-6B48554D7C6A}" dt="2023-06-16T21:43:31.780" v="74" actId="1076"/>
          <ac:picMkLst>
            <pc:docMk/>
            <pc:sldMk cId="1396773292" sldId="269"/>
            <ac:picMk id="3" creationId="{19F85138-BEBC-DD9F-2BC8-F913C8CEA48A}"/>
          </ac:picMkLst>
        </pc:picChg>
        <pc:picChg chg="del mod">
          <ac:chgData name="Mgr. Richard Staňa" userId="S::richard.stana@upjs.sk::44cebb40-fe82-4cb7-81c4-b4bb3d577f27" providerId="AD" clId="Web-{8DEA57F9-7CF1-E083-406C-6B48554D7C6A}" dt="2023-06-16T21:43:22.452" v="71"/>
          <ac:picMkLst>
            <pc:docMk/>
            <pc:sldMk cId="1396773292" sldId="269"/>
            <ac:picMk id="7" creationId="{9BF53AF7-4822-2637-70EE-27EC12A75F53}"/>
          </ac:picMkLst>
        </pc:picChg>
      </pc:sldChg>
      <pc:sldChg chg="addSp delSp modSp add replId">
        <pc:chgData name="Mgr. Richard Staňa" userId="S::richard.stana@upjs.sk::44cebb40-fe82-4cb7-81c4-b4bb3d577f27" providerId="AD" clId="Web-{8DEA57F9-7CF1-E083-406C-6B48554D7C6A}" dt="2023-06-16T21:44:48.876" v="101"/>
        <pc:sldMkLst>
          <pc:docMk/>
          <pc:sldMk cId="2275730161" sldId="269"/>
        </pc:sldMkLst>
        <pc:picChg chg="add del mod">
          <ac:chgData name="Mgr. Richard Staňa" userId="S::richard.stana@upjs.sk::44cebb40-fe82-4cb7-81c4-b4bb3d577f27" providerId="AD" clId="Web-{8DEA57F9-7CF1-E083-406C-6B48554D7C6A}" dt="2023-06-16T21:44:48.876" v="101"/>
          <ac:picMkLst>
            <pc:docMk/>
            <pc:sldMk cId="2275730161" sldId="269"/>
            <ac:picMk id="3" creationId="{D9E87B72-46F7-81FE-7877-38E999B4FCF8}"/>
          </ac:picMkLst>
        </pc:picChg>
        <pc:picChg chg="mod">
          <ac:chgData name="Mgr. Richard Staňa" userId="S::richard.stana@upjs.sk::44cebb40-fe82-4cb7-81c4-b4bb3d577f27" providerId="AD" clId="Web-{8DEA57F9-7CF1-E083-406C-6B48554D7C6A}" dt="2023-06-16T21:44:34.907" v="96" actId="1076"/>
          <ac:picMkLst>
            <pc:docMk/>
            <pc:sldMk cId="2275730161" sldId="269"/>
            <ac:picMk id="7" creationId="{9BF53AF7-4822-2637-70EE-27EC12A75F53}"/>
          </ac:picMkLst>
        </pc:picChg>
      </pc:sldChg>
      <pc:sldChg chg="add del replId">
        <pc:chgData name="Mgr. Richard Staňa" userId="S::richard.stana@upjs.sk::44cebb40-fe82-4cb7-81c4-b4bb3d577f27" providerId="AD" clId="Web-{8DEA57F9-7CF1-E083-406C-6B48554D7C6A}" dt="2023-06-16T21:44:08.765" v="85"/>
        <pc:sldMkLst>
          <pc:docMk/>
          <pc:sldMk cId="458545511" sldId="270"/>
        </pc:sldMkLst>
      </pc:sldChg>
      <pc:sldChg chg="add del replId">
        <pc:chgData name="Mgr. Richard Staňa" userId="S::richard.stana@upjs.sk::44cebb40-fe82-4cb7-81c4-b4bb3d577f27" providerId="AD" clId="Web-{8DEA57F9-7CF1-E083-406C-6B48554D7C6A}" dt="2023-06-16T21:44:15.766" v="89"/>
        <pc:sldMkLst>
          <pc:docMk/>
          <pc:sldMk cId="1857497522" sldId="270"/>
        </pc:sldMkLst>
      </pc:sldChg>
      <pc:sldChg chg="addSp modSp add replId">
        <pc:chgData name="Mgr. Richard Staňa" userId="S::richard.stana@upjs.sk::44cebb40-fe82-4cb7-81c4-b4bb3d577f27" providerId="AD" clId="Web-{8DEA57F9-7CF1-E083-406C-6B48554D7C6A}" dt="2023-06-16T21:45:14.345" v="106" actId="1076"/>
        <pc:sldMkLst>
          <pc:docMk/>
          <pc:sldMk cId="1925188916" sldId="270"/>
        </pc:sldMkLst>
        <pc:spChg chg="add mod">
          <ac:chgData name="Mgr. Richard Staňa" userId="S::richard.stana@upjs.sk::44cebb40-fe82-4cb7-81c4-b4bb3d577f27" providerId="AD" clId="Web-{8DEA57F9-7CF1-E083-406C-6B48554D7C6A}" dt="2023-06-16T21:45:14.345" v="106" actId="1076"/>
          <ac:spMkLst>
            <pc:docMk/>
            <pc:sldMk cId="1925188916" sldId="270"/>
            <ac:spMk id="5" creationId="{84B621A4-2283-26FB-EE74-8DEB44AB0147}"/>
          </ac:spMkLst>
        </pc:spChg>
        <pc:spChg chg="add mod">
          <ac:chgData name="Mgr. Richard Staňa" userId="S::richard.stana@upjs.sk::44cebb40-fe82-4cb7-81c4-b4bb3d577f27" providerId="AD" clId="Web-{8DEA57F9-7CF1-E083-406C-6B48554D7C6A}" dt="2023-06-16T21:45:10.720" v="105" actId="1076"/>
          <ac:spMkLst>
            <pc:docMk/>
            <pc:sldMk cId="1925188916" sldId="270"/>
            <ac:spMk id="8" creationId="{BE4BA682-4B40-E788-B592-F1B69F462372}"/>
          </ac:spMkLst>
        </pc:spChg>
      </pc:sldChg>
      <pc:sldChg chg="add replId">
        <pc:chgData name="Mgr. Richard Staňa" userId="S::richard.stana@upjs.sk::44cebb40-fe82-4cb7-81c4-b4bb3d577f27" providerId="AD" clId="Web-{8DEA57F9-7CF1-E083-406C-6B48554D7C6A}" dt="2023-06-16T21:44:46.954" v="100"/>
        <pc:sldMkLst>
          <pc:docMk/>
          <pc:sldMk cId="2141759652" sldId="271"/>
        </pc:sldMkLst>
      </pc:sldChg>
      <pc:sldChg chg="addSp delSp modSp add replId">
        <pc:chgData name="Mgr. Richard Staňa" userId="S::richard.stana@upjs.sk::44cebb40-fe82-4cb7-81c4-b4bb3d577f27" providerId="AD" clId="Web-{8DEA57F9-7CF1-E083-406C-6B48554D7C6A}" dt="2023-06-16T21:46:02.644" v="125" actId="1076"/>
        <pc:sldMkLst>
          <pc:docMk/>
          <pc:sldMk cId="2328882463" sldId="272"/>
        </pc:sldMkLst>
        <pc:spChg chg="mod">
          <ac:chgData name="Mgr. Richard Staňa" userId="S::richard.stana@upjs.sk::44cebb40-fe82-4cb7-81c4-b4bb3d577f27" providerId="AD" clId="Web-{8DEA57F9-7CF1-E083-406C-6B48554D7C6A}" dt="2023-06-16T21:45:36.455" v="112" actId="20577"/>
          <ac:spMkLst>
            <pc:docMk/>
            <pc:sldMk cId="2328882463" sldId="272"/>
            <ac:spMk id="2" creationId="{23A13921-9443-07CC-9997-5CB66F8BE109}"/>
          </ac:spMkLst>
        </pc:spChg>
        <pc:spChg chg="del">
          <ac:chgData name="Mgr. Richard Staňa" userId="S::richard.stana@upjs.sk::44cebb40-fe82-4cb7-81c4-b4bb3d577f27" providerId="AD" clId="Web-{8DEA57F9-7CF1-E083-406C-6B48554D7C6A}" dt="2023-06-16T21:45:39.346" v="114"/>
          <ac:spMkLst>
            <pc:docMk/>
            <pc:sldMk cId="2328882463" sldId="272"/>
            <ac:spMk id="5" creationId="{84B621A4-2283-26FB-EE74-8DEB44AB0147}"/>
          </ac:spMkLst>
        </pc:spChg>
        <pc:spChg chg="del">
          <ac:chgData name="Mgr. Richard Staňa" userId="S::richard.stana@upjs.sk::44cebb40-fe82-4cb7-81c4-b4bb3d577f27" providerId="AD" clId="Web-{8DEA57F9-7CF1-E083-406C-6B48554D7C6A}" dt="2023-06-16T21:45:40.815" v="116"/>
          <ac:spMkLst>
            <pc:docMk/>
            <pc:sldMk cId="2328882463" sldId="272"/>
            <ac:spMk id="8" creationId="{BE4BA682-4B40-E788-B592-F1B69F462372}"/>
          </ac:spMkLst>
        </pc:spChg>
        <pc:picChg chg="del">
          <ac:chgData name="Mgr. Richard Staňa" userId="S::richard.stana@upjs.sk::44cebb40-fe82-4cb7-81c4-b4bb3d577f27" providerId="AD" clId="Web-{8DEA57F9-7CF1-E083-406C-6B48554D7C6A}" dt="2023-06-16T21:45:40.080" v="115"/>
          <ac:picMkLst>
            <pc:docMk/>
            <pc:sldMk cId="2328882463" sldId="272"/>
            <ac:picMk id="3" creationId="{D9E87B72-46F7-81FE-7877-38E999B4FCF8}"/>
          </ac:picMkLst>
        </pc:picChg>
        <pc:picChg chg="del">
          <ac:chgData name="Mgr. Richard Staňa" userId="S::richard.stana@upjs.sk::44cebb40-fe82-4cb7-81c4-b4bb3d577f27" providerId="AD" clId="Web-{8DEA57F9-7CF1-E083-406C-6B48554D7C6A}" dt="2023-06-16T21:45:38.549" v="113"/>
          <ac:picMkLst>
            <pc:docMk/>
            <pc:sldMk cId="2328882463" sldId="272"/>
            <ac:picMk id="7" creationId="{9BF53AF7-4822-2637-70EE-27EC12A75F53}"/>
          </ac:picMkLst>
        </pc:picChg>
        <pc:picChg chg="add mod">
          <ac:chgData name="Mgr. Richard Staňa" userId="S::richard.stana@upjs.sk::44cebb40-fe82-4cb7-81c4-b4bb3d577f27" providerId="AD" clId="Web-{8DEA57F9-7CF1-E083-406C-6B48554D7C6A}" dt="2023-06-16T21:46:02.644" v="125" actId="1076"/>
          <ac:picMkLst>
            <pc:docMk/>
            <pc:sldMk cId="2328882463" sldId="272"/>
            <ac:picMk id="9" creationId="{DEEC5D45-BD87-D177-01DA-B839167D244E}"/>
          </ac:picMkLst>
        </pc:picChg>
      </pc:sldChg>
      <pc:sldChg chg="addSp delSp modSp add ord replId">
        <pc:chgData name="Mgr. Richard Staňa" userId="S::richard.stana@upjs.sk::44cebb40-fe82-4cb7-81c4-b4bb3d577f27" providerId="AD" clId="Web-{8DEA57F9-7CF1-E083-406C-6B48554D7C6A}" dt="2023-06-16T21:50:31.777" v="154" actId="1076"/>
        <pc:sldMkLst>
          <pc:docMk/>
          <pc:sldMk cId="1129186257" sldId="273"/>
        </pc:sldMkLst>
        <pc:spChg chg="mod">
          <ac:chgData name="Mgr. Richard Staňa" userId="S::richard.stana@upjs.sk::44cebb40-fe82-4cb7-81c4-b4bb3d577f27" providerId="AD" clId="Web-{8DEA57F9-7CF1-E083-406C-6B48554D7C6A}" dt="2023-06-16T21:47:38.318" v="137" actId="20577"/>
          <ac:spMkLst>
            <pc:docMk/>
            <pc:sldMk cId="1129186257" sldId="273"/>
            <ac:spMk id="2" creationId="{23A13921-9443-07CC-9997-5CB66F8BE109}"/>
          </ac:spMkLst>
        </pc:spChg>
        <pc:spChg chg="add mod">
          <ac:chgData name="Mgr. Richard Staňa" userId="S::richard.stana@upjs.sk::44cebb40-fe82-4cb7-81c4-b4bb3d577f27" providerId="AD" clId="Web-{8DEA57F9-7CF1-E083-406C-6B48554D7C6A}" dt="2023-06-16T21:50:31.777" v="154" actId="1076"/>
          <ac:spMkLst>
            <pc:docMk/>
            <pc:sldMk cId="1129186257" sldId="273"/>
            <ac:spMk id="5" creationId="{5629E2F8-D010-802F-CE02-BD53787AE890}"/>
          </ac:spMkLst>
        </pc:spChg>
        <pc:picChg chg="add mod">
          <ac:chgData name="Mgr. Richard Staňa" userId="S::richard.stana@upjs.sk::44cebb40-fe82-4cb7-81c4-b4bb3d577f27" providerId="AD" clId="Web-{8DEA57F9-7CF1-E083-406C-6B48554D7C6A}" dt="2023-06-16T21:47:45.943" v="141" actId="14100"/>
          <ac:picMkLst>
            <pc:docMk/>
            <pc:sldMk cId="1129186257" sldId="273"/>
            <ac:picMk id="3" creationId="{6685BD67-C512-2C3F-5353-D75F2AB6D139}"/>
          </ac:picMkLst>
        </pc:picChg>
        <pc:picChg chg="del">
          <ac:chgData name="Mgr. Richard Staňa" userId="S::richard.stana@upjs.sk::44cebb40-fe82-4cb7-81c4-b4bb3d577f27" providerId="AD" clId="Web-{8DEA57F9-7CF1-E083-406C-6B48554D7C6A}" dt="2023-06-16T21:46:49.551" v="127"/>
          <ac:picMkLst>
            <pc:docMk/>
            <pc:sldMk cId="1129186257" sldId="273"/>
            <ac:picMk id="9" creationId="{DEEC5D45-BD87-D177-01DA-B839167D244E}"/>
          </ac:picMkLst>
        </pc:picChg>
      </pc:sldChg>
    </pc:docChg>
  </pc:docChgLst>
  <pc:docChgLst>
    <pc:chgData name="Mgr. Richard Staňa" userId="44cebb40-fe82-4cb7-81c4-b4bb3d577f27" providerId="ADAL" clId="{9BD1D7F7-F166-420E-9810-D66C2C1A7BE5}"/>
    <pc:docChg chg="undo custSel addSld delSld modSld modSection">
      <pc:chgData name="Mgr. Richard Staňa" userId="44cebb40-fe82-4cb7-81c4-b4bb3d577f27" providerId="ADAL" clId="{9BD1D7F7-F166-420E-9810-D66C2C1A7BE5}" dt="2023-06-17T06:55:38.839" v="312" actId="47"/>
      <pc:docMkLst>
        <pc:docMk/>
      </pc:docMkLst>
      <pc:sldChg chg="modSp mod">
        <pc:chgData name="Mgr. Richard Staňa" userId="44cebb40-fe82-4cb7-81c4-b4bb3d577f27" providerId="ADAL" clId="{9BD1D7F7-F166-420E-9810-D66C2C1A7BE5}" dt="2023-06-17T05:49:35.420" v="110" actId="27636"/>
        <pc:sldMkLst>
          <pc:docMk/>
          <pc:sldMk cId="3676557245" sldId="256"/>
        </pc:sldMkLst>
        <pc:spChg chg="mod">
          <ac:chgData name="Mgr. Richard Staňa" userId="44cebb40-fe82-4cb7-81c4-b4bb3d577f27" providerId="ADAL" clId="{9BD1D7F7-F166-420E-9810-D66C2C1A7BE5}" dt="2023-06-17T05:49:35.420" v="110" actId="27636"/>
          <ac:spMkLst>
            <pc:docMk/>
            <pc:sldMk cId="3676557245" sldId="256"/>
            <ac:spMk id="2" creationId="{00000000-0000-0000-0000-000000000000}"/>
          </ac:spMkLst>
        </pc:spChg>
      </pc:sldChg>
      <pc:sldChg chg="modSp mod">
        <pc:chgData name="Mgr. Richard Staňa" userId="44cebb40-fe82-4cb7-81c4-b4bb3d577f27" providerId="ADAL" clId="{9BD1D7F7-F166-420E-9810-D66C2C1A7BE5}" dt="2023-06-17T05:29:21.920" v="71" actId="1035"/>
        <pc:sldMkLst>
          <pc:docMk/>
          <pc:sldMk cId="2817047116" sldId="261"/>
        </pc:sldMkLst>
        <pc:spChg chg="mod">
          <ac:chgData name="Mgr. Richard Staňa" userId="44cebb40-fe82-4cb7-81c4-b4bb3d577f27" providerId="ADAL" clId="{9BD1D7F7-F166-420E-9810-D66C2C1A7BE5}" dt="2023-06-17T05:29:21.920" v="71" actId="1035"/>
          <ac:spMkLst>
            <pc:docMk/>
            <pc:sldMk cId="2817047116" sldId="261"/>
            <ac:spMk id="8" creationId="{028139EC-6667-F1B8-75AA-A4D689144CBF}"/>
          </ac:spMkLst>
        </pc:spChg>
        <pc:spChg chg="mod">
          <ac:chgData name="Mgr. Richard Staňa" userId="44cebb40-fe82-4cb7-81c4-b4bb3d577f27" providerId="ADAL" clId="{9BD1D7F7-F166-420E-9810-D66C2C1A7BE5}" dt="2023-06-17T05:29:21.920" v="71" actId="1035"/>
          <ac:spMkLst>
            <pc:docMk/>
            <pc:sldMk cId="2817047116" sldId="261"/>
            <ac:spMk id="23" creationId="{8722CF34-EEFD-8456-5369-19FBD8AED126}"/>
          </ac:spMkLst>
        </pc:spChg>
        <pc:picChg chg="mod">
          <ac:chgData name="Mgr. Richard Staňa" userId="44cebb40-fe82-4cb7-81c4-b4bb3d577f27" providerId="ADAL" clId="{9BD1D7F7-F166-420E-9810-D66C2C1A7BE5}" dt="2023-06-17T05:29:21.920" v="71" actId="1035"/>
          <ac:picMkLst>
            <pc:docMk/>
            <pc:sldMk cId="2817047116" sldId="261"/>
            <ac:picMk id="11" creationId="{2144E32B-21FA-3227-C8A2-5180A5AA09A6}"/>
          </ac:picMkLst>
        </pc:picChg>
        <pc:picChg chg="mod">
          <ac:chgData name="Mgr. Richard Staňa" userId="44cebb40-fe82-4cb7-81c4-b4bb3d577f27" providerId="ADAL" clId="{9BD1D7F7-F166-420E-9810-D66C2C1A7BE5}" dt="2023-06-17T05:29:21.920" v="71" actId="1035"/>
          <ac:picMkLst>
            <pc:docMk/>
            <pc:sldMk cId="2817047116" sldId="261"/>
            <ac:picMk id="22" creationId="{86795A4A-EB99-EB5E-1E5E-2E57AC5F4967}"/>
          </ac:picMkLst>
        </pc:picChg>
        <pc:picChg chg="mod">
          <ac:chgData name="Mgr. Richard Staňa" userId="44cebb40-fe82-4cb7-81c4-b4bb3d577f27" providerId="ADAL" clId="{9BD1D7F7-F166-420E-9810-D66C2C1A7BE5}" dt="2023-06-17T05:29:21.920" v="71" actId="1035"/>
          <ac:picMkLst>
            <pc:docMk/>
            <pc:sldMk cId="2817047116" sldId="261"/>
            <ac:picMk id="25" creationId="{DF8274BD-D371-3002-E90F-C93030AD5CC6}"/>
          </ac:picMkLst>
        </pc:picChg>
        <pc:picChg chg="mod">
          <ac:chgData name="Mgr. Richard Staňa" userId="44cebb40-fe82-4cb7-81c4-b4bb3d577f27" providerId="ADAL" clId="{9BD1D7F7-F166-420E-9810-D66C2C1A7BE5}" dt="2023-06-17T05:29:21.920" v="71" actId="1035"/>
          <ac:picMkLst>
            <pc:docMk/>
            <pc:sldMk cId="2817047116" sldId="261"/>
            <ac:picMk id="27" creationId="{209C48D2-159C-62DD-D461-D11FED0B9D34}"/>
          </ac:picMkLst>
        </pc:picChg>
      </pc:sldChg>
      <pc:sldChg chg="delSp modSp mod">
        <pc:chgData name="Mgr. Richard Staňa" userId="44cebb40-fe82-4cb7-81c4-b4bb3d577f27" providerId="ADAL" clId="{9BD1D7F7-F166-420E-9810-D66C2C1A7BE5}" dt="2023-06-17T06:46:38.053" v="142" actId="1076"/>
        <pc:sldMkLst>
          <pc:docMk/>
          <pc:sldMk cId="1129186257" sldId="273"/>
        </pc:sldMkLst>
        <pc:spChg chg="mod">
          <ac:chgData name="Mgr. Richard Staňa" userId="44cebb40-fe82-4cb7-81c4-b4bb3d577f27" providerId="ADAL" clId="{9BD1D7F7-F166-420E-9810-D66C2C1A7BE5}" dt="2023-06-17T06:46:38.053" v="142" actId="1076"/>
          <ac:spMkLst>
            <pc:docMk/>
            <pc:sldMk cId="1129186257" sldId="273"/>
            <ac:spMk id="5" creationId="{5629E2F8-D010-802F-CE02-BD53787AE890}"/>
          </ac:spMkLst>
        </pc:spChg>
        <pc:picChg chg="del">
          <ac:chgData name="Mgr. Richard Staňa" userId="44cebb40-fe82-4cb7-81c4-b4bb3d577f27" providerId="ADAL" clId="{9BD1D7F7-F166-420E-9810-D66C2C1A7BE5}" dt="2023-06-17T06:46:33.609" v="141" actId="478"/>
          <ac:picMkLst>
            <pc:docMk/>
            <pc:sldMk cId="1129186257" sldId="273"/>
            <ac:picMk id="3" creationId="{6685BD67-C512-2C3F-5353-D75F2AB6D139}"/>
          </ac:picMkLst>
        </pc:picChg>
      </pc:sldChg>
      <pc:sldChg chg="addSp delSp modSp del mod">
        <pc:chgData name="Mgr. Richard Staňa" userId="44cebb40-fe82-4cb7-81c4-b4bb3d577f27" providerId="ADAL" clId="{9BD1D7F7-F166-420E-9810-D66C2C1A7BE5}" dt="2023-06-17T05:42:55.320" v="105" actId="47"/>
        <pc:sldMkLst>
          <pc:docMk/>
          <pc:sldMk cId="1045619269" sldId="276"/>
        </pc:sldMkLst>
        <pc:picChg chg="mod">
          <ac:chgData name="Mgr. Richard Staňa" userId="44cebb40-fe82-4cb7-81c4-b4bb3d577f27" providerId="ADAL" clId="{9BD1D7F7-F166-420E-9810-D66C2C1A7BE5}" dt="2023-06-17T05:34:03.323" v="88" actId="1076"/>
          <ac:picMkLst>
            <pc:docMk/>
            <pc:sldMk cId="1045619269" sldId="276"/>
            <ac:picMk id="5" creationId="{816196A4-60D3-0DF5-6C43-C1713F63A8A9}"/>
          </ac:picMkLst>
        </pc:picChg>
        <pc:picChg chg="add del mod">
          <ac:chgData name="Mgr. Richard Staňa" userId="44cebb40-fe82-4cb7-81c4-b4bb3d577f27" providerId="ADAL" clId="{9BD1D7F7-F166-420E-9810-D66C2C1A7BE5}" dt="2023-06-17T05:34:17.003" v="91" actId="478"/>
          <ac:picMkLst>
            <pc:docMk/>
            <pc:sldMk cId="1045619269" sldId="276"/>
            <ac:picMk id="6" creationId="{792F61B8-F4B5-A624-113F-2FCC5C3D9457}"/>
          </ac:picMkLst>
        </pc:picChg>
        <pc:picChg chg="add del mod">
          <ac:chgData name="Mgr. Richard Staňa" userId="44cebb40-fe82-4cb7-81c4-b4bb3d577f27" providerId="ADAL" clId="{9BD1D7F7-F166-420E-9810-D66C2C1A7BE5}" dt="2023-06-17T05:32:41.654" v="76" actId="478"/>
          <ac:picMkLst>
            <pc:docMk/>
            <pc:sldMk cId="1045619269" sldId="276"/>
            <ac:picMk id="7" creationId="{E094CF98-4E65-53E9-5CF3-5FE5CAD36F82}"/>
          </ac:picMkLst>
        </pc:picChg>
        <pc:picChg chg="add del mod">
          <ac:chgData name="Mgr. Richard Staňa" userId="44cebb40-fe82-4cb7-81c4-b4bb3d577f27" providerId="ADAL" clId="{9BD1D7F7-F166-420E-9810-D66C2C1A7BE5}" dt="2023-06-17T05:34:19.220" v="92" actId="478"/>
          <ac:picMkLst>
            <pc:docMk/>
            <pc:sldMk cId="1045619269" sldId="276"/>
            <ac:picMk id="9" creationId="{188DDE96-3E38-9E8F-7C3F-101F8FE7811F}"/>
          </ac:picMkLst>
        </pc:picChg>
      </pc:sldChg>
      <pc:sldChg chg="addSp delSp modSp add mod">
        <pc:chgData name="Mgr. Richard Staňa" userId="44cebb40-fe82-4cb7-81c4-b4bb3d577f27" providerId="ADAL" clId="{9BD1D7F7-F166-420E-9810-D66C2C1A7BE5}" dt="2023-06-17T05:43:23.087" v="107" actId="478"/>
        <pc:sldMkLst>
          <pc:docMk/>
          <pc:sldMk cId="803876390" sldId="278"/>
        </pc:sldMkLst>
        <pc:spChg chg="add del">
          <ac:chgData name="Mgr. Richard Staňa" userId="44cebb40-fe82-4cb7-81c4-b4bb3d577f27" providerId="ADAL" clId="{9BD1D7F7-F166-420E-9810-D66C2C1A7BE5}" dt="2023-06-17T05:35:07.654" v="99" actId="478"/>
          <ac:spMkLst>
            <pc:docMk/>
            <pc:sldMk cId="803876390" sldId="278"/>
            <ac:spMk id="7" creationId="{347DB754-A96D-708A-EF4E-9FD3D247EB74}"/>
          </ac:spMkLst>
        </pc:spChg>
        <pc:spChg chg="add del mod">
          <ac:chgData name="Mgr. Richard Staňa" userId="44cebb40-fe82-4cb7-81c4-b4bb3d577f27" providerId="ADAL" clId="{9BD1D7F7-F166-420E-9810-D66C2C1A7BE5}" dt="2023-06-17T05:43:23.087" v="107" actId="478"/>
          <ac:spMkLst>
            <pc:docMk/>
            <pc:sldMk cId="803876390" sldId="278"/>
            <ac:spMk id="8" creationId="{17860251-C6CF-E929-647A-308EF9E8E09D}"/>
          </ac:spMkLst>
        </pc:spChg>
        <pc:picChg chg="add del mod">
          <ac:chgData name="Mgr. Richard Staňa" userId="44cebb40-fe82-4cb7-81c4-b4bb3d577f27" providerId="ADAL" clId="{9BD1D7F7-F166-420E-9810-D66C2C1A7BE5}" dt="2023-06-17T05:43:23.087" v="107" actId="478"/>
          <ac:picMkLst>
            <pc:docMk/>
            <pc:sldMk cId="803876390" sldId="278"/>
            <ac:picMk id="4" creationId="{548AE7DA-BFB6-926C-5FED-729CC86D415E}"/>
          </ac:picMkLst>
        </pc:picChg>
        <pc:picChg chg="mod">
          <ac:chgData name="Mgr. Richard Staňa" userId="44cebb40-fe82-4cb7-81c4-b4bb3d577f27" providerId="ADAL" clId="{9BD1D7F7-F166-420E-9810-D66C2C1A7BE5}" dt="2023-06-17T05:34:28.982" v="95" actId="1076"/>
          <ac:picMkLst>
            <pc:docMk/>
            <pc:sldMk cId="803876390" sldId="278"/>
            <ac:picMk id="5" creationId="{816196A4-60D3-0DF5-6C43-C1713F63A8A9}"/>
          </ac:picMkLst>
        </pc:picChg>
        <pc:picChg chg="del mod">
          <ac:chgData name="Mgr. Richard Staňa" userId="44cebb40-fe82-4cb7-81c4-b4bb3d577f27" providerId="ADAL" clId="{9BD1D7F7-F166-420E-9810-D66C2C1A7BE5}" dt="2023-06-17T05:43:23.087" v="107" actId="478"/>
          <ac:picMkLst>
            <pc:docMk/>
            <pc:sldMk cId="803876390" sldId="278"/>
            <ac:picMk id="6" creationId="{792F61B8-F4B5-A624-113F-2FCC5C3D9457}"/>
          </ac:picMkLst>
        </pc:picChg>
        <pc:picChg chg="del mod">
          <ac:chgData name="Mgr. Richard Staňa" userId="44cebb40-fe82-4cb7-81c4-b4bb3d577f27" providerId="ADAL" clId="{9BD1D7F7-F166-420E-9810-D66C2C1A7BE5}" dt="2023-06-17T05:43:23.087" v="107" actId="478"/>
          <ac:picMkLst>
            <pc:docMk/>
            <pc:sldMk cId="803876390" sldId="278"/>
            <ac:picMk id="9" creationId="{188DDE96-3E38-9E8F-7C3F-101F8FE7811F}"/>
          </ac:picMkLst>
        </pc:picChg>
      </pc:sldChg>
      <pc:sldChg chg="add del">
        <pc:chgData name="Mgr. Richard Staňa" userId="44cebb40-fe82-4cb7-81c4-b4bb3d577f27" providerId="ADAL" clId="{9BD1D7F7-F166-420E-9810-D66C2C1A7BE5}" dt="2023-06-17T05:34:00.036" v="87" actId="47"/>
        <pc:sldMkLst>
          <pc:docMk/>
          <pc:sldMk cId="3984671898" sldId="278"/>
        </pc:sldMkLst>
      </pc:sldChg>
      <pc:sldChg chg="addSp delSp modSp mod">
        <pc:chgData name="Mgr. Richard Staňa" userId="44cebb40-fe82-4cb7-81c4-b4bb3d577f27" providerId="ADAL" clId="{9BD1D7F7-F166-420E-9810-D66C2C1A7BE5}" dt="2023-06-17T06:55:22.552" v="311" actId="14100"/>
        <pc:sldMkLst>
          <pc:docMk/>
          <pc:sldMk cId="924582564" sldId="280"/>
        </pc:sldMkLst>
        <pc:spChg chg="add del mod">
          <ac:chgData name="Mgr. Richard Staňa" userId="44cebb40-fe82-4cb7-81c4-b4bb3d577f27" providerId="ADAL" clId="{9BD1D7F7-F166-420E-9810-D66C2C1A7BE5}" dt="2023-06-17T06:49:19.539" v="158" actId="478"/>
          <ac:spMkLst>
            <pc:docMk/>
            <pc:sldMk cId="924582564" sldId="280"/>
            <ac:spMk id="6" creationId="{9759814A-376F-E78E-4B1C-A9F611F0EDF1}"/>
          </ac:spMkLst>
        </pc:spChg>
        <pc:spChg chg="add mod">
          <ac:chgData name="Mgr. Richard Staňa" userId="44cebb40-fe82-4cb7-81c4-b4bb3d577f27" providerId="ADAL" clId="{9BD1D7F7-F166-420E-9810-D66C2C1A7BE5}" dt="2023-06-17T06:48:44.276" v="151" actId="207"/>
          <ac:spMkLst>
            <pc:docMk/>
            <pc:sldMk cId="924582564" sldId="280"/>
            <ac:spMk id="7" creationId="{FB6ED240-C196-3A1C-C4D6-C093CBE70703}"/>
          </ac:spMkLst>
        </pc:spChg>
        <pc:spChg chg="add mod">
          <ac:chgData name="Mgr. Richard Staňa" userId="44cebb40-fe82-4cb7-81c4-b4bb3d577f27" providerId="ADAL" clId="{9BD1D7F7-F166-420E-9810-D66C2C1A7BE5}" dt="2023-06-17T06:51:17.838" v="275" actId="20577"/>
          <ac:spMkLst>
            <pc:docMk/>
            <pc:sldMk cId="924582564" sldId="280"/>
            <ac:spMk id="8" creationId="{5C1CAAEA-8C9B-9523-50E6-F2D8D23CC337}"/>
          </ac:spMkLst>
        </pc:spChg>
        <pc:spChg chg="add mod">
          <ac:chgData name="Mgr. Richard Staňa" userId="44cebb40-fe82-4cb7-81c4-b4bb3d577f27" providerId="ADAL" clId="{9BD1D7F7-F166-420E-9810-D66C2C1A7BE5}" dt="2023-06-17T06:51:12.006" v="273" actId="20577"/>
          <ac:spMkLst>
            <pc:docMk/>
            <pc:sldMk cId="924582564" sldId="280"/>
            <ac:spMk id="10" creationId="{1A76A9D0-61D5-086B-23DF-80D68A4AD276}"/>
          </ac:spMkLst>
        </pc:spChg>
        <pc:spChg chg="add mod">
          <ac:chgData name="Mgr. Richard Staňa" userId="44cebb40-fe82-4cb7-81c4-b4bb3d577f27" providerId="ADAL" clId="{9BD1D7F7-F166-420E-9810-D66C2C1A7BE5}" dt="2023-06-17T06:51:44.744" v="306" actId="1076"/>
          <ac:spMkLst>
            <pc:docMk/>
            <pc:sldMk cId="924582564" sldId="280"/>
            <ac:spMk id="12" creationId="{D389999B-ED0E-4D11-944F-E09D99DB8BE6}"/>
          </ac:spMkLst>
        </pc:spChg>
        <pc:picChg chg="mod">
          <ac:chgData name="Mgr. Richard Staňa" userId="44cebb40-fe82-4cb7-81c4-b4bb3d577f27" providerId="ADAL" clId="{9BD1D7F7-F166-420E-9810-D66C2C1A7BE5}" dt="2023-06-17T06:49:09.388" v="155" actId="1076"/>
          <ac:picMkLst>
            <pc:docMk/>
            <pc:sldMk cId="924582564" sldId="280"/>
            <ac:picMk id="5" creationId="{30B41E3F-755E-6C19-003B-6261D5DFB8B0}"/>
          </ac:picMkLst>
        </pc:picChg>
        <pc:picChg chg="add mod">
          <ac:chgData name="Mgr. Richard Staňa" userId="44cebb40-fe82-4cb7-81c4-b4bb3d577f27" providerId="ADAL" clId="{9BD1D7F7-F166-420E-9810-D66C2C1A7BE5}" dt="2023-06-17T06:55:22.552" v="311" actId="14100"/>
          <ac:picMkLst>
            <pc:docMk/>
            <pc:sldMk cId="924582564" sldId="280"/>
            <ac:picMk id="14" creationId="{13E344D3-4D41-3D2A-06DA-C0E5AA21467E}"/>
          </ac:picMkLst>
        </pc:picChg>
      </pc:sldChg>
      <pc:sldChg chg="add">
        <pc:chgData name="Mgr. Richard Staňa" userId="44cebb40-fe82-4cb7-81c4-b4bb3d577f27" providerId="ADAL" clId="{9BD1D7F7-F166-420E-9810-D66C2C1A7BE5}" dt="2023-06-17T05:43:18.287" v="106"/>
        <pc:sldMkLst>
          <pc:docMk/>
          <pc:sldMk cId="2219468832" sldId="281"/>
        </pc:sldMkLst>
      </pc:sldChg>
      <pc:sldChg chg="addSp delSp modSp add mod">
        <pc:chgData name="Mgr. Richard Staňa" userId="44cebb40-fe82-4cb7-81c4-b4bb3d577f27" providerId="ADAL" clId="{9BD1D7F7-F166-420E-9810-D66C2C1A7BE5}" dt="2023-06-17T06:43:39.420" v="140" actId="478"/>
        <pc:sldMkLst>
          <pc:docMk/>
          <pc:sldMk cId="2495675131" sldId="284"/>
        </pc:sldMkLst>
        <pc:spChg chg="del mod">
          <ac:chgData name="Mgr. Richard Staňa" userId="44cebb40-fe82-4cb7-81c4-b4bb3d577f27" providerId="ADAL" clId="{9BD1D7F7-F166-420E-9810-D66C2C1A7BE5}" dt="2023-06-17T06:43:38.772" v="139" actId="478"/>
          <ac:spMkLst>
            <pc:docMk/>
            <pc:sldMk cId="2495675131" sldId="284"/>
            <ac:spMk id="8" creationId="{028139EC-6667-F1B8-75AA-A4D689144CBF}"/>
          </ac:spMkLst>
        </pc:spChg>
        <pc:spChg chg="del">
          <ac:chgData name="Mgr. Richard Staňa" userId="44cebb40-fe82-4cb7-81c4-b4bb3d577f27" providerId="ADAL" clId="{9BD1D7F7-F166-420E-9810-D66C2C1A7BE5}" dt="2023-06-17T06:42:03.622" v="118" actId="478"/>
          <ac:spMkLst>
            <pc:docMk/>
            <pc:sldMk cId="2495675131" sldId="284"/>
            <ac:spMk id="23" creationId="{8722CF34-EEFD-8456-5369-19FBD8AED126}"/>
          </ac:spMkLst>
        </pc:spChg>
        <pc:picChg chg="add mod">
          <ac:chgData name="Mgr. Richard Staňa" userId="44cebb40-fe82-4cb7-81c4-b4bb3d577f27" providerId="ADAL" clId="{9BD1D7F7-F166-420E-9810-D66C2C1A7BE5}" dt="2023-06-17T06:43:09.196" v="136" actId="1076"/>
          <ac:picMkLst>
            <pc:docMk/>
            <pc:sldMk cId="2495675131" sldId="284"/>
            <ac:picMk id="3" creationId="{0A0ADAFB-50A6-0A55-AA64-C89CCC115EC1}"/>
          </ac:picMkLst>
        </pc:picChg>
        <pc:picChg chg="add del mod">
          <ac:chgData name="Mgr. Richard Staňa" userId="44cebb40-fe82-4cb7-81c4-b4bb3d577f27" providerId="ADAL" clId="{9BD1D7F7-F166-420E-9810-D66C2C1A7BE5}" dt="2023-06-17T06:43:39.420" v="140" actId="478"/>
          <ac:picMkLst>
            <pc:docMk/>
            <pc:sldMk cId="2495675131" sldId="284"/>
            <ac:picMk id="5" creationId="{7DFBE4C7-14C5-2A2D-BEC7-E79A1A82E43F}"/>
          </ac:picMkLst>
        </pc:picChg>
        <pc:picChg chg="del">
          <ac:chgData name="Mgr. Richard Staňa" userId="44cebb40-fe82-4cb7-81c4-b4bb3d577f27" providerId="ADAL" clId="{9BD1D7F7-F166-420E-9810-D66C2C1A7BE5}" dt="2023-06-17T06:41:55.522" v="112" actId="478"/>
          <ac:picMkLst>
            <pc:docMk/>
            <pc:sldMk cId="2495675131" sldId="284"/>
            <ac:picMk id="11" creationId="{2144E32B-21FA-3227-C8A2-5180A5AA09A6}"/>
          </ac:picMkLst>
        </pc:picChg>
        <pc:picChg chg="del">
          <ac:chgData name="Mgr. Richard Staňa" userId="44cebb40-fe82-4cb7-81c4-b4bb3d577f27" providerId="ADAL" clId="{9BD1D7F7-F166-420E-9810-D66C2C1A7BE5}" dt="2023-06-17T06:41:56.104" v="113" actId="478"/>
          <ac:picMkLst>
            <pc:docMk/>
            <pc:sldMk cId="2495675131" sldId="284"/>
            <ac:picMk id="22" creationId="{86795A4A-EB99-EB5E-1E5E-2E57AC5F4967}"/>
          </ac:picMkLst>
        </pc:picChg>
        <pc:picChg chg="del">
          <ac:chgData name="Mgr. Richard Staňa" userId="44cebb40-fe82-4cb7-81c4-b4bb3d577f27" providerId="ADAL" clId="{9BD1D7F7-F166-420E-9810-D66C2C1A7BE5}" dt="2023-06-17T06:41:57.972" v="115" actId="478"/>
          <ac:picMkLst>
            <pc:docMk/>
            <pc:sldMk cId="2495675131" sldId="284"/>
            <ac:picMk id="25" creationId="{DF8274BD-D371-3002-E90F-C93030AD5CC6}"/>
          </ac:picMkLst>
        </pc:picChg>
        <pc:picChg chg="del">
          <ac:chgData name="Mgr. Richard Staňa" userId="44cebb40-fe82-4cb7-81c4-b4bb3d577f27" providerId="ADAL" clId="{9BD1D7F7-F166-420E-9810-D66C2C1A7BE5}" dt="2023-06-17T06:41:57.209" v="114" actId="478"/>
          <ac:picMkLst>
            <pc:docMk/>
            <pc:sldMk cId="2495675131" sldId="284"/>
            <ac:picMk id="27" creationId="{209C48D2-159C-62DD-D461-D11FED0B9D34}"/>
          </ac:picMkLst>
        </pc:picChg>
      </pc:sldChg>
      <pc:sldChg chg="add">
        <pc:chgData name="Mgr. Richard Staňa" userId="44cebb40-fe82-4cb7-81c4-b4bb3d577f27" providerId="ADAL" clId="{9BD1D7F7-F166-420E-9810-D66C2C1A7BE5}" dt="2023-06-17T06:43:35.105" v="138"/>
        <pc:sldMkLst>
          <pc:docMk/>
          <pc:sldMk cId="1481478800" sldId="285"/>
        </pc:sldMkLst>
      </pc:sldChg>
      <pc:sldChg chg="delSp add del mod">
        <pc:chgData name="Mgr. Richard Staňa" userId="44cebb40-fe82-4cb7-81c4-b4bb3d577f27" providerId="ADAL" clId="{9BD1D7F7-F166-420E-9810-D66C2C1A7BE5}" dt="2023-06-17T06:55:38.839" v="312" actId="47"/>
        <pc:sldMkLst>
          <pc:docMk/>
          <pc:sldMk cId="1930995961" sldId="286"/>
        </pc:sldMkLst>
        <pc:spChg chg="del">
          <ac:chgData name="Mgr. Richard Staňa" userId="44cebb40-fe82-4cb7-81c4-b4bb3d577f27" providerId="ADAL" clId="{9BD1D7F7-F166-420E-9810-D66C2C1A7BE5}" dt="2023-06-17T06:49:38.563" v="185" actId="478"/>
          <ac:spMkLst>
            <pc:docMk/>
            <pc:sldMk cId="1930995961" sldId="286"/>
            <ac:spMk id="7" creationId="{FB6ED240-C196-3A1C-C4D6-C093CBE70703}"/>
          </ac:spMkLst>
        </pc:spChg>
        <pc:spChg chg="del">
          <ac:chgData name="Mgr. Richard Staňa" userId="44cebb40-fe82-4cb7-81c4-b4bb3d577f27" providerId="ADAL" clId="{9BD1D7F7-F166-420E-9810-D66C2C1A7BE5}" dt="2023-06-17T06:49:40.322" v="187" actId="478"/>
          <ac:spMkLst>
            <pc:docMk/>
            <pc:sldMk cId="1930995961" sldId="286"/>
            <ac:spMk id="8" creationId="{5C1CAAEA-8C9B-9523-50E6-F2D8D23CC337}"/>
          </ac:spMkLst>
        </pc:spChg>
        <pc:spChg chg="del">
          <ac:chgData name="Mgr. Richard Staňa" userId="44cebb40-fe82-4cb7-81c4-b4bb3d577f27" providerId="ADAL" clId="{9BD1D7F7-F166-420E-9810-D66C2C1A7BE5}" dt="2023-06-17T06:49:39.522" v="186" actId="478"/>
          <ac:spMkLst>
            <pc:docMk/>
            <pc:sldMk cId="1930995961" sldId="286"/>
            <ac:spMk id="10" creationId="{1A76A9D0-61D5-086B-23DF-80D68A4AD2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B9E19-1EB3-410F-AAD5-AA8F5F1C744A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70DCB-D716-45D8-97F4-5AD8E9B0FB0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0258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malvér</a:t>
            </a:r>
            <a:r>
              <a:rPr lang="sk-SK" dirty="0"/>
              <a:t> môže sledovať aktivitu na počítači a posielať informácie útočníkovi</a:t>
            </a:r>
            <a:endParaRPr lang="sk-SK" dirty="0">
              <a:cs typeface="Calibri"/>
            </a:endParaRPr>
          </a:p>
          <a:p>
            <a:r>
              <a:rPr lang="sk-SK" dirty="0" err="1"/>
              <a:t>malvér</a:t>
            </a:r>
            <a:r>
              <a:rPr lang="sk-SK" dirty="0"/>
              <a:t> môže zablokovať prístup k súborom a útočník vymáha finančnú čiastku pre odblokovanie prístupu</a:t>
            </a:r>
            <a:endParaRPr lang="sk-SK" dirty="0">
              <a:cs typeface="Calibri"/>
            </a:endParaRP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70DCB-D716-45D8-97F4-5AD8E9B0FB0B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4707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sk-SK" b="1" dirty="0" err="1"/>
              <a:t>Backdoor</a:t>
            </a:r>
            <a:r>
              <a:rPr lang="sk-SK" dirty="0"/>
              <a:t> je škodlivý kód, ktorý sa sám inštaluje na počítač aby umožnil prístup útočníkovi. Tento typ </a:t>
            </a:r>
            <a:r>
              <a:rPr lang="sk-SK" dirty="0" err="1"/>
              <a:t>malvéru</a:t>
            </a:r>
            <a:r>
              <a:rPr lang="sk-SK" dirty="0"/>
              <a:t> umožňuje útočníkovi pripojiť sa na napádaný počítač, a vykonávať príkazy.</a:t>
            </a:r>
          </a:p>
          <a:p>
            <a:pPr lvl="1"/>
            <a:r>
              <a:rPr lang="sk-SK" b="1" dirty="0" err="1"/>
              <a:t>Botnet</a:t>
            </a:r>
            <a:r>
              <a:rPr lang="sk-SK" dirty="0"/>
              <a:t> je podobný typu </a:t>
            </a:r>
            <a:r>
              <a:rPr lang="sk-SK" dirty="0" err="1"/>
              <a:t>backdoor</a:t>
            </a:r>
            <a:r>
              <a:rPr lang="sk-SK" dirty="0"/>
              <a:t> tým, že umožňuje útočníkovi sa pripojiť na napádaný systém, avšak všetky počítače napadnuté rovnakou vzorkou </a:t>
            </a:r>
            <a:r>
              <a:rPr lang="sk-SK" dirty="0" err="1"/>
              <a:t>botnetu</a:t>
            </a:r>
            <a:r>
              <a:rPr lang="sk-SK" dirty="0"/>
              <a:t> dostávajú inštrukcie z jedného servera. </a:t>
            </a:r>
          </a:p>
          <a:p>
            <a:pPr lvl="1"/>
            <a:r>
              <a:rPr lang="sk-SK" b="1" dirty="0" err="1"/>
              <a:t>Downloader</a:t>
            </a:r>
            <a:r>
              <a:rPr lang="sk-SK" dirty="0"/>
              <a:t> je </a:t>
            </a:r>
            <a:r>
              <a:rPr lang="sk-SK" dirty="0" err="1"/>
              <a:t>malvér</a:t>
            </a:r>
            <a:r>
              <a:rPr lang="sk-SK" dirty="0"/>
              <a:t>, ktorého úlohou je stiahnuť na napádaný počítač ďalší </a:t>
            </a:r>
            <a:r>
              <a:rPr lang="sk-SK" dirty="0" err="1"/>
              <a:t>malvér</a:t>
            </a:r>
            <a:r>
              <a:rPr lang="sk-SK" dirty="0"/>
              <a:t>. Útočníci zvyčajne inštalujú tento typ </a:t>
            </a:r>
            <a:r>
              <a:rPr lang="sk-SK" dirty="0" err="1"/>
              <a:t>malvéru</a:t>
            </a:r>
            <a:r>
              <a:rPr lang="sk-SK" dirty="0"/>
              <a:t> hneď po tom, čo prvý krát získajú prístup do systému. </a:t>
            </a:r>
          </a:p>
          <a:p>
            <a:pPr lvl="1"/>
            <a:r>
              <a:rPr lang="sk-SK" b="1" dirty="0" err="1"/>
              <a:t>Rootkit</a:t>
            </a:r>
            <a:r>
              <a:rPr lang="sk-SK" dirty="0"/>
              <a:t> je kód navrhnutý tak, aby zakrýval existenciu iného </a:t>
            </a:r>
            <a:r>
              <a:rPr lang="sk-SK" dirty="0" err="1"/>
              <a:t>malvéru</a:t>
            </a:r>
            <a:r>
              <a:rPr lang="sk-SK" dirty="0"/>
              <a:t>. Tento typ </a:t>
            </a:r>
            <a:r>
              <a:rPr lang="sk-SK" dirty="0" err="1"/>
              <a:t>malvéru</a:t>
            </a:r>
            <a:r>
              <a:rPr lang="sk-SK" dirty="0"/>
              <a:t> je zvyčajne používaný s </a:t>
            </a:r>
            <a:r>
              <a:rPr lang="sk-SK" dirty="0" err="1"/>
              <a:t>malvérom</a:t>
            </a:r>
            <a:r>
              <a:rPr lang="sk-SK" dirty="0"/>
              <a:t> z rodiny </a:t>
            </a:r>
            <a:r>
              <a:rPr lang="sk-SK" dirty="0" err="1"/>
              <a:t>backdoor</a:t>
            </a:r>
            <a:r>
              <a:rPr lang="sk-SK" dirty="0"/>
              <a:t> a zabezpečiť tak prístup do systému </a:t>
            </a:r>
            <a:r>
              <a:rPr lang="sk-SK" dirty="0" err="1"/>
              <a:t>útočnikovi</a:t>
            </a:r>
            <a:r>
              <a:rPr lang="sk-SK" dirty="0"/>
              <a:t> s cieľom sťažiť jeho odhalenie.</a:t>
            </a:r>
          </a:p>
          <a:p>
            <a:pPr lvl="1"/>
            <a:r>
              <a:rPr lang="sk-SK" b="1" dirty="0" err="1"/>
              <a:t>information-stealing</a:t>
            </a:r>
            <a:r>
              <a:rPr lang="sk-SK" b="1" dirty="0"/>
              <a:t> </a:t>
            </a:r>
            <a:r>
              <a:rPr lang="sk-SK" b="1" dirty="0" err="1"/>
              <a:t>malvér</a:t>
            </a:r>
            <a:r>
              <a:rPr lang="sk-SK" dirty="0"/>
              <a:t>. Cieľom tohto </a:t>
            </a:r>
            <a:r>
              <a:rPr lang="sk-SK" dirty="0" err="1"/>
              <a:t>malvéru</a:t>
            </a:r>
            <a:r>
              <a:rPr lang="sk-SK" dirty="0"/>
              <a:t> je zbierať informácie na napadnutom systéme, ako napríklad prihlasovacie údaje, a posielať ich útočníkovi.                                                                                                      </a:t>
            </a:r>
          </a:p>
          <a:p>
            <a:pPr lvl="1"/>
            <a:r>
              <a:rPr lang="sk-SK" b="1" dirty="0" err="1"/>
              <a:t>Launcher</a:t>
            </a:r>
            <a:r>
              <a:rPr lang="sk-SK" dirty="0"/>
              <a:t> je škodlivý program, ktorého cieľom je spustenie iných </a:t>
            </a:r>
            <a:r>
              <a:rPr lang="sk-SK" dirty="0" err="1"/>
              <a:t>malvérov</a:t>
            </a:r>
            <a:r>
              <a:rPr lang="sk-SK" dirty="0"/>
              <a:t>. Na spustenie zvyčajne využíva netradičné spôsoby, aby sa zabezpečilo nenápadne spustenie a lepší prístup k systému.                                                                                                  </a:t>
            </a:r>
          </a:p>
          <a:p>
            <a:pPr lvl="1"/>
            <a:r>
              <a:rPr lang="sk-SK" b="1" dirty="0" err="1"/>
              <a:t>Scareware</a:t>
            </a:r>
            <a:r>
              <a:rPr lang="sk-SK" dirty="0"/>
              <a:t>  sa snaží zastrašiť majiteľa napadnutého systému. Zvyčajne používa grafické rozhranie systému a oznamuje používateľovi, že jeho počítač bol napadnutý a jediný spôsob, ako odstrániť </a:t>
            </a:r>
            <a:r>
              <a:rPr lang="sk-SK" dirty="0" err="1"/>
              <a:t>malvér</a:t>
            </a:r>
            <a:r>
              <a:rPr lang="sk-SK" dirty="0"/>
              <a:t> je zakúpením ich softvéru.</a:t>
            </a:r>
          </a:p>
          <a:p>
            <a:pPr lvl="1"/>
            <a:r>
              <a:rPr lang="sk-SK" b="1" dirty="0" err="1"/>
              <a:t>Worm</a:t>
            </a:r>
            <a:r>
              <a:rPr lang="sk-SK" b="1" dirty="0"/>
              <a:t> or </a:t>
            </a:r>
            <a:r>
              <a:rPr lang="sk-SK" b="1" dirty="0" err="1"/>
              <a:t>virus</a:t>
            </a:r>
            <a:r>
              <a:rPr lang="sk-SK" dirty="0"/>
              <a:t> je typ </a:t>
            </a:r>
            <a:r>
              <a:rPr lang="sk-SK" dirty="0" err="1"/>
              <a:t>malvéru</a:t>
            </a:r>
            <a:r>
              <a:rPr lang="sk-SK" dirty="0"/>
              <a:t>, ktorý sa dokáže sám nakopírovať na ďalšie počítače.                                                                                                                               </a:t>
            </a:r>
          </a:p>
          <a:p>
            <a:pPr lvl="1"/>
            <a:r>
              <a:rPr lang="sk-SK" b="1" dirty="0"/>
              <a:t>spam-</a:t>
            </a:r>
            <a:r>
              <a:rPr lang="sk-SK" b="1" dirty="0" err="1"/>
              <a:t>sending</a:t>
            </a:r>
            <a:r>
              <a:rPr lang="sk-SK" b="1" dirty="0"/>
              <a:t> </a:t>
            </a:r>
            <a:r>
              <a:rPr lang="sk-SK" b="1" dirty="0" err="1"/>
              <a:t>malvéru</a:t>
            </a:r>
            <a:r>
              <a:rPr lang="sk-SK" b="1" dirty="0"/>
              <a:t> </a:t>
            </a:r>
            <a:r>
              <a:rPr lang="sk-SK" dirty="0"/>
              <a:t>je infikovať počítač a následne ho použiť na rozposielanie spamových správ. Týmto spôsobom si útočníci zarábajú poskytovaním služieb rozposielania spamu.</a:t>
            </a:r>
          </a:p>
          <a:p>
            <a:pPr lvl="1"/>
            <a:endParaRPr lang="sk-SK" dirty="0"/>
          </a:p>
          <a:p>
            <a:pPr lvl="1"/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70DCB-D716-45D8-97F4-5AD8E9B0FB0B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4692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Základným rozdielom týchto typov je, že pri statickej analýze vzorku </a:t>
            </a:r>
            <a:r>
              <a:rPr lang="sk-SK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malvéru</a:t>
            </a:r>
            <a:r>
              <a:rPr lang="sk-S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nespúšťame, ale analyzujeme jeho kód a štruktúru s cieľom odhaliť jeho zámer. Pri dynamickej analýze vzorku </a:t>
            </a:r>
            <a:r>
              <a:rPr lang="sk-SK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malvéru</a:t>
            </a:r>
            <a:r>
              <a:rPr lang="sk-S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spúšťame</a:t>
            </a:r>
          </a:p>
          <a:p>
            <a:endParaRPr lang="sk-SK" sz="1800" dirty="0">
              <a:effectLst/>
              <a:latin typeface="Times New Roman" panose="02020603050405020304" pitchFamily="18" charset="0"/>
            </a:endParaRP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70DCB-D716-45D8-97F4-5AD8E9B0FB0B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7283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Upravte štýl predlohy podnadpisov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9203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402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6898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2502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9970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6661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5072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265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0297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0876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317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E55F0-49D3-47F0-9F7C-B48EBAF4ED8F}" type="datetimeFigureOut">
              <a:rPr lang="sk-SK" smtClean="0"/>
              <a:t>16. 6. 2023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8524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loclub.github.io/cnn-explain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pp.any.run/tasks/fcf65931-175a-4338-89d7-c2aa98430306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ybrid-analysis.com/sample/289ef320cfe4df2fb0b1848877acb14c8a957a599f23ca4e27611194f84f5da3" TargetMode="External"/><Relationship Id="rId5" Type="http://schemas.openxmlformats.org/officeDocument/2006/relationships/hyperlink" Target="https://www.virustotal.com/gui/file/289ef320cfe4df2fb0b1848877acb14c8a957a599f23ca4e27611194f84f5da3" TargetMode="Externa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14">
            <a:extLst>
              <a:ext uri="{FF2B5EF4-FFF2-40B4-BE49-F238E27FC236}">
                <a16:creationId xmlns:a16="http://schemas.microsoft.com/office/drawing/2014/main" id="{28200EBB-03DF-4BD6-15C6-CE639AE6AC36}"/>
              </a:ext>
            </a:extLst>
          </p:cNvPr>
          <p:cNvSpPr/>
          <p:nvPr/>
        </p:nvSpPr>
        <p:spPr>
          <a:xfrm>
            <a:off x="-1" y="-1"/>
            <a:ext cx="3804945" cy="6859051"/>
          </a:xfrm>
          <a:custGeom>
            <a:avLst/>
            <a:gdLst>
              <a:gd name="connsiteX0" fmla="*/ 2932048 w 3804945"/>
              <a:gd name="connsiteY0" fmla="*/ 52 h 6859051"/>
              <a:gd name="connsiteX1" fmla="*/ 2940820 w 3804945"/>
              <a:gd name="connsiteY1" fmla="*/ 149412 h 6859051"/>
              <a:gd name="connsiteX2" fmla="*/ 2953702 w 3804945"/>
              <a:gd name="connsiteY2" fmla="*/ 295602 h 6859051"/>
              <a:gd name="connsiteX3" fmla="*/ 2909954 w 3804945"/>
              <a:gd name="connsiteY3" fmla="*/ 149111 h 6859051"/>
              <a:gd name="connsiteX4" fmla="*/ 2862988 w 3804945"/>
              <a:gd name="connsiteY4" fmla="*/ 822 h 6859051"/>
              <a:gd name="connsiteX5" fmla="*/ 2903473 w 3804945"/>
              <a:gd name="connsiteY5" fmla="*/ 166445 h 6859051"/>
              <a:gd name="connsiteX6" fmla="*/ 2941877 w 3804945"/>
              <a:gd name="connsiteY6" fmla="*/ 327805 h 6859051"/>
              <a:gd name="connsiteX7" fmla="*/ 2931488 w 3804945"/>
              <a:gd name="connsiteY7" fmla="*/ 330774 h 6859051"/>
              <a:gd name="connsiteX8" fmla="*/ 2755540 w 3804945"/>
              <a:gd name="connsiteY8" fmla="*/ 166557 h 6859051"/>
              <a:gd name="connsiteX9" fmla="*/ 2573431 w 3804945"/>
              <a:gd name="connsiteY9" fmla="*/ 1726 h 6859051"/>
              <a:gd name="connsiteX10" fmla="*/ 2572203 w 3804945"/>
              <a:gd name="connsiteY10" fmla="*/ 7966 h 6859051"/>
              <a:gd name="connsiteX11" fmla="*/ 2697933 w 3804945"/>
              <a:gd name="connsiteY11" fmla="*/ 126686 h 6859051"/>
              <a:gd name="connsiteX12" fmla="*/ 2867954 w 3804945"/>
              <a:gd name="connsiteY12" fmla="*/ 288369 h 6859051"/>
              <a:gd name="connsiteX13" fmla="*/ 2920829 w 3804945"/>
              <a:gd name="connsiteY13" fmla="*/ 339525 h 6859051"/>
              <a:gd name="connsiteX14" fmla="*/ 2914200 w 3804945"/>
              <a:gd name="connsiteY14" fmla="*/ 361626 h 6859051"/>
              <a:gd name="connsiteX15" fmla="*/ 2903758 w 3804945"/>
              <a:gd name="connsiteY15" fmla="*/ 383727 h 6859051"/>
              <a:gd name="connsiteX16" fmla="*/ 2743218 w 3804945"/>
              <a:gd name="connsiteY16" fmla="*/ 415495 h 6859051"/>
              <a:gd name="connsiteX17" fmla="*/ 1592234 w 3804945"/>
              <a:gd name="connsiteY17" fmla="*/ 646619 h 6859051"/>
              <a:gd name="connsiteX18" fmla="*/ 1587359 w 3804945"/>
              <a:gd name="connsiteY18" fmla="*/ 638578 h 6859051"/>
              <a:gd name="connsiteX19" fmla="*/ 1659620 w 3804945"/>
              <a:gd name="connsiteY19" fmla="*/ 562466 h 6859051"/>
              <a:gd name="connsiteX20" fmla="*/ 1980700 w 3804945"/>
              <a:gd name="connsiteY20" fmla="*/ 272396 h 6859051"/>
              <a:gd name="connsiteX21" fmla="*/ 2272434 w 3804945"/>
              <a:gd name="connsiteY21" fmla="*/ 822 h 6859051"/>
              <a:gd name="connsiteX22" fmla="*/ 1923447 w 3804945"/>
              <a:gd name="connsiteY22" fmla="*/ 309432 h 6859051"/>
              <a:gd name="connsiteX23" fmla="*/ 1574598 w 3804945"/>
              <a:gd name="connsiteY23" fmla="*/ 618044 h 6859051"/>
              <a:gd name="connsiteX24" fmla="*/ 1586554 w 3804945"/>
              <a:gd name="connsiteY24" fmla="*/ 576610 h 6859051"/>
              <a:gd name="connsiteX25" fmla="*/ 1854547 w 3804945"/>
              <a:gd name="connsiteY25" fmla="*/ 1682 h 6859051"/>
              <a:gd name="connsiteX26" fmla="*/ 1700654 w 3804945"/>
              <a:gd name="connsiteY26" fmla="*/ 308762 h 6859051"/>
              <a:gd name="connsiteX27" fmla="*/ 1543868 w 3804945"/>
              <a:gd name="connsiteY27" fmla="*/ 608689 h 6859051"/>
              <a:gd name="connsiteX28" fmla="*/ 1507504 w 3804945"/>
              <a:gd name="connsiteY28" fmla="*/ 620484 h 6859051"/>
              <a:gd name="connsiteX29" fmla="*/ 1485781 w 3804945"/>
              <a:gd name="connsiteY29" fmla="*/ 635229 h 6859051"/>
              <a:gd name="connsiteX30" fmla="*/ 1281761 w 3804945"/>
              <a:gd name="connsiteY30" fmla="*/ 551605 h 6859051"/>
              <a:gd name="connsiteX31" fmla="*/ 969145 w 3804945"/>
              <a:gd name="connsiteY31" fmla="*/ 423832 h 6859051"/>
              <a:gd name="connsiteX32" fmla="*/ 725052 w 3804945"/>
              <a:gd name="connsiteY32" fmla="*/ 305526 h 6859051"/>
              <a:gd name="connsiteX33" fmla="*/ 731658 w 3804945"/>
              <a:gd name="connsiteY33" fmla="*/ 280723 h 6859051"/>
              <a:gd name="connsiteX34" fmla="*/ 984713 w 3804945"/>
              <a:gd name="connsiteY34" fmla="*/ 139623 h 6859051"/>
              <a:gd name="connsiteX35" fmla="*/ 1220725 w 3804945"/>
              <a:gd name="connsiteY35" fmla="*/ 1882 h 6859051"/>
              <a:gd name="connsiteX36" fmla="*/ 863418 w 3804945"/>
              <a:gd name="connsiteY36" fmla="*/ 194027 h 6859051"/>
              <a:gd name="connsiteX37" fmla="*/ 997080 w 3804945"/>
              <a:gd name="connsiteY37" fmla="*/ 100544 h 6859051"/>
              <a:gd name="connsiteX38" fmla="*/ 1138395 w 3804945"/>
              <a:gd name="connsiteY38" fmla="*/ 1994 h 6859051"/>
              <a:gd name="connsiteX39" fmla="*/ 1080599 w 3804945"/>
              <a:gd name="connsiteY39" fmla="*/ 33159 h 6859051"/>
              <a:gd name="connsiteX40" fmla="*/ 722360 w 3804945"/>
              <a:gd name="connsiteY40" fmla="*/ 265833 h 6859051"/>
              <a:gd name="connsiteX41" fmla="*/ 695214 w 3804945"/>
              <a:gd name="connsiteY41" fmla="*/ 259895 h 6859051"/>
              <a:gd name="connsiteX42" fmla="*/ 674823 w 3804945"/>
              <a:gd name="connsiteY42" fmla="*/ 250161 h 6859051"/>
              <a:gd name="connsiteX43" fmla="*/ 674823 w 3804945"/>
              <a:gd name="connsiteY43" fmla="*/ 125492 h 6859051"/>
              <a:gd name="connsiteX44" fmla="*/ 669108 w 3804945"/>
              <a:gd name="connsiteY44" fmla="*/ 822 h 6859051"/>
              <a:gd name="connsiteX45" fmla="*/ 663358 w 3804945"/>
              <a:gd name="connsiteY45" fmla="*/ 125124 h 6859051"/>
              <a:gd name="connsiteX46" fmla="*/ 663313 w 3804945"/>
              <a:gd name="connsiteY46" fmla="*/ 249425 h 6859051"/>
              <a:gd name="connsiteX47" fmla="*/ 646333 w 3804945"/>
              <a:gd name="connsiteY47" fmla="*/ 259080 h 6859051"/>
              <a:gd name="connsiteX48" fmla="*/ 629348 w 3804945"/>
              <a:gd name="connsiteY48" fmla="*/ 268746 h 6859051"/>
              <a:gd name="connsiteX49" fmla="*/ 454882 w 3804945"/>
              <a:gd name="connsiteY49" fmla="*/ 134321 h 6859051"/>
              <a:gd name="connsiteX50" fmla="*/ 274246 w 3804945"/>
              <a:gd name="connsiteY50" fmla="*/ 1949 h 6859051"/>
              <a:gd name="connsiteX51" fmla="*/ 434288 w 3804945"/>
              <a:gd name="connsiteY51" fmla="*/ 131988 h 6859051"/>
              <a:gd name="connsiteX52" fmla="*/ 600516 w 3804945"/>
              <a:gd name="connsiteY52" fmla="*/ 262384 h 6859051"/>
              <a:gd name="connsiteX53" fmla="*/ 576227 w 3804945"/>
              <a:gd name="connsiteY53" fmla="*/ 250764 h 6859051"/>
              <a:gd name="connsiteX54" fmla="*/ 105419 w 3804945"/>
              <a:gd name="connsiteY54" fmla="*/ 934 h 6859051"/>
              <a:gd name="connsiteX55" fmla="*/ 439166 w 3804945"/>
              <a:gd name="connsiteY55" fmla="*/ 187743 h 6859051"/>
              <a:gd name="connsiteX56" fmla="*/ 617861 w 3804945"/>
              <a:gd name="connsiteY56" fmla="*/ 283715 h 6859051"/>
              <a:gd name="connsiteX57" fmla="*/ 616330 w 3804945"/>
              <a:gd name="connsiteY57" fmla="*/ 302869 h 6859051"/>
              <a:gd name="connsiteX58" fmla="*/ 614804 w 3804945"/>
              <a:gd name="connsiteY58" fmla="*/ 322034 h 6859051"/>
              <a:gd name="connsiteX59" fmla="*/ 310232 w 3804945"/>
              <a:gd name="connsiteY59" fmla="*/ 429335 h 6859051"/>
              <a:gd name="connsiteX60" fmla="*/ 2091 w 3804945"/>
              <a:gd name="connsiteY60" fmla="*/ 540186 h 6859051"/>
              <a:gd name="connsiteX61" fmla="*/ 1008 w 3804945"/>
              <a:gd name="connsiteY61" fmla="*/ 546214 h 6859051"/>
              <a:gd name="connsiteX62" fmla="*/ 310991 w 3804945"/>
              <a:gd name="connsiteY62" fmla="*/ 440408 h 6859051"/>
              <a:gd name="connsiteX63" fmla="*/ 623799 w 3804945"/>
              <a:gd name="connsiteY63" fmla="*/ 335406 h 6859051"/>
              <a:gd name="connsiteX64" fmla="*/ 629103 w 3804945"/>
              <a:gd name="connsiteY64" fmla="*/ 343856 h 6859051"/>
              <a:gd name="connsiteX65" fmla="*/ 295029 w 3804945"/>
              <a:gd name="connsiteY65" fmla="*/ 740916 h 6859051"/>
              <a:gd name="connsiteX66" fmla="*/ 151775 w 3804945"/>
              <a:gd name="connsiteY66" fmla="*/ 909040 h 6859051"/>
              <a:gd name="connsiteX67" fmla="*/ 35711 w 3804945"/>
              <a:gd name="connsiteY67" fmla="*/ 1044834 h 6859051"/>
              <a:gd name="connsiteX68" fmla="*/ 1667 w 3804945"/>
              <a:gd name="connsiteY68" fmla="*/ 1093201 h 6859051"/>
              <a:gd name="connsiteX69" fmla="*/ 110062 w 3804945"/>
              <a:gd name="connsiteY69" fmla="*/ 974551 h 6859051"/>
              <a:gd name="connsiteX70" fmla="*/ 343317 w 3804945"/>
              <a:gd name="connsiteY70" fmla="*/ 700911 h 6859051"/>
              <a:gd name="connsiteX71" fmla="*/ 553812 w 3804945"/>
              <a:gd name="connsiteY71" fmla="*/ 453736 h 6859051"/>
              <a:gd name="connsiteX72" fmla="*/ 640350 w 3804945"/>
              <a:gd name="connsiteY72" fmla="*/ 355241 h 6859051"/>
              <a:gd name="connsiteX73" fmla="*/ 651425 w 3804945"/>
              <a:gd name="connsiteY73" fmla="*/ 360410 h 6859051"/>
              <a:gd name="connsiteX74" fmla="*/ 652831 w 3804945"/>
              <a:gd name="connsiteY74" fmla="*/ 424625 h 6859051"/>
              <a:gd name="connsiteX75" fmla="*/ 620473 w 3804945"/>
              <a:gd name="connsiteY75" fmla="*/ 726629 h 6859051"/>
              <a:gd name="connsiteX76" fmla="*/ 586160 w 3804945"/>
              <a:gd name="connsiteY76" fmla="*/ 1046669 h 6859051"/>
              <a:gd name="connsiteX77" fmla="*/ 549091 w 3804945"/>
              <a:gd name="connsiteY77" fmla="*/ 1394375 h 6859051"/>
              <a:gd name="connsiteX78" fmla="*/ 536233 w 3804945"/>
              <a:gd name="connsiteY78" fmla="*/ 1404114 h 6859051"/>
              <a:gd name="connsiteX79" fmla="*/ 508696 w 3804945"/>
              <a:gd name="connsiteY79" fmla="*/ 1421716 h 6859051"/>
              <a:gd name="connsiteX80" fmla="*/ 494029 w 3804945"/>
              <a:gd name="connsiteY80" fmla="*/ 1435421 h 6859051"/>
              <a:gd name="connsiteX81" fmla="*/ 255461 w 3804945"/>
              <a:gd name="connsiteY81" fmla="*/ 1355033 h 6859051"/>
              <a:gd name="connsiteX82" fmla="*/ 7885 w 3804945"/>
              <a:gd name="connsiteY82" fmla="*/ 1271183 h 6859051"/>
              <a:gd name="connsiteX83" fmla="*/ 1121 w 3804945"/>
              <a:gd name="connsiteY83" fmla="*/ 1274440 h 6859051"/>
              <a:gd name="connsiteX84" fmla="*/ 240504 w 3804945"/>
              <a:gd name="connsiteY84" fmla="*/ 1361183 h 6859051"/>
              <a:gd name="connsiteX85" fmla="*/ 486226 w 3804945"/>
              <a:gd name="connsiteY85" fmla="*/ 1444696 h 6859051"/>
              <a:gd name="connsiteX86" fmla="*/ 230480 w 3804945"/>
              <a:gd name="connsiteY86" fmla="*/ 1464161 h 6859051"/>
              <a:gd name="connsiteX87" fmla="*/ 451 w 3804945"/>
              <a:gd name="connsiteY87" fmla="*/ 1476163 h 6859051"/>
              <a:gd name="connsiteX88" fmla="*/ 286201 w 3804945"/>
              <a:gd name="connsiteY88" fmla="*/ 1472991 h 6859051"/>
              <a:gd name="connsiteX89" fmla="*/ 491060 w 3804945"/>
              <a:gd name="connsiteY89" fmla="*/ 1470682 h 6859051"/>
              <a:gd name="connsiteX90" fmla="*/ 507099 w 3804945"/>
              <a:gd name="connsiteY90" fmla="*/ 1492439 h 6859051"/>
              <a:gd name="connsiteX91" fmla="*/ 521164 w 3804945"/>
              <a:gd name="connsiteY91" fmla="*/ 1509155 h 6859051"/>
              <a:gd name="connsiteX92" fmla="*/ 457607 w 3804945"/>
              <a:gd name="connsiteY92" fmla="*/ 1645104 h 6859051"/>
              <a:gd name="connsiteX93" fmla="*/ 389830 w 3804945"/>
              <a:gd name="connsiteY93" fmla="*/ 1785344 h 6859051"/>
              <a:gd name="connsiteX94" fmla="*/ 226194 w 3804945"/>
              <a:gd name="connsiteY94" fmla="*/ 1721159 h 6859051"/>
              <a:gd name="connsiteX95" fmla="*/ 117609 w 3804945"/>
              <a:gd name="connsiteY95" fmla="*/ 1674862 h 6859051"/>
              <a:gd name="connsiteX96" fmla="*/ 10453 w 3804945"/>
              <a:gd name="connsiteY96" fmla="*/ 1628673 h 6859051"/>
              <a:gd name="connsiteX97" fmla="*/ 451 w 3804945"/>
              <a:gd name="connsiteY97" fmla="*/ 1630828 h 6859051"/>
              <a:gd name="connsiteX98" fmla="*/ 44743 w 3804945"/>
              <a:gd name="connsiteY98" fmla="*/ 1656420 h 6859051"/>
              <a:gd name="connsiteX99" fmla="*/ 378903 w 3804945"/>
              <a:gd name="connsiteY99" fmla="*/ 1800020 h 6859051"/>
              <a:gd name="connsiteX100" fmla="*/ 297274 w 3804945"/>
              <a:gd name="connsiteY100" fmla="*/ 1986964 h 6859051"/>
              <a:gd name="connsiteX101" fmla="*/ 130859 w 3804945"/>
              <a:gd name="connsiteY101" fmla="*/ 2342545 h 6859051"/>
              <a:gd name="connsiteX102" fmla="*/ 34418 w 3804945"/>
              <a:gd name="connsiteY102" fmla="*/ 2515424 h 6859051"/>
              <a:gd name="connsiteX103" fmla="*/ 10296 w 3804945"/>
              <a:gd name="connsiteY103" fmla="*/ 2491135 h 6859051"/>
              <a:gd name="connsiteX104" fmla="*/ 1177 w 3804945"/>
              <a:gd name="connsiteY104" fmla="*/ 2541930 h 6859051"/>
              <a:gd name="connsiteX105" fmla="*/ 295 w 3804945"/>
              <a:gd name="connsiteY105" fmla="*/ 2617008 h 6859051"/>
              <a:gd name="connsiteX106" fmla="*/ 14571 w 3804945"/>
              <a:gd name="connsiteY106" fmla="*/ 2620591 h 6859051"/>
              <a:gd name="connsiteX107" fmla="*/ 31393 w 3804945"/>
              <a:gd name="connsiteY107" fmla="*/ 2636954 h 6859051"/>
              <a:gd name="connsiteX108" fmla="*/ 66967 w 3804945"/>
              <a:gd name="connsiteY108" fmla="*/ 3040295 h 6859051"/>
              <a:gd name="connsiteX109" fmla="*/ 90150 w 3804945"/>
              <a:gd name="connsiteY109" fmla="*/ 3436396 h 6859051"/>
              <a:gd name="connsiteX110" fmla="*/ 74300 w 3804945"/>
              <a:gd name="connsiteY110" fmla="*/ 3527413 h 6859051"/>
              <a:gd name="connsiteX111" fmla="*/ 105733 w 3804945"/>
              <a:gd name="connsiteY111" fmla="*/ 3544124 h 6859051"/>
              <a:gd name="connsiteX112" fmla="*/ 120466 w 3804945"/>
              <a:gd name="connsiteY112" fmla="*/ 3547016 h 6859051"/>
              <a:gd name="connsiteX113" fmla="*/ 60459 w 3804945"/>
              <a:gd name="connsiteY113" fmla="*/ 3807546 h 6859051"/>
              <a:gd name="connsiteX114" fmla="*/ 1110 w 3804945"/>
              <a:gd name="connsiteY114" fmla="*/ 4086123 h 6859051"/>
              <a:gd name="connsiteX115" fmla="*/ 4537 w 3804945"/>
              <a:gd name="connsiteY115" fmla="*/ 4095622 h 6859051"/>
              <a:gd name="connsiteX116" fmla="*/ 67044 w 3804945"/>
              <a:gd name="connsiteY116" fmla="*/ 3827194 h 6859051"/>
              <a:gd name="connsiteX117" fmla="*/ 128146 w 3804945"/>
              <a:gd name="connsiteY117" fmla="*/ 3568824 h 6859051"/>
              <a:gd name="connsiteX118" fmla="*/ 147702 w 3804945"/>
              <a:gd name="connsiteY118" fmla="*/ 3645800 h 6859051"/>
              <a:gd name="connsiteX119" fmla="*/ 386527 w 3804945"/>
              <a:gd name="connsiteY119" fmla="*/ 4646525 h 6859051"/>
              <a:gd name="connsiteX120" fmla="*/ 440506 w 3804945"/>
              <a:gd name="connsiteY120" fmla="*/ 4878240 h 6859051"/>
              <a:gd name="connsiteX121" fmla="*/ 116281 w 3804945"/>
              <a:gd name="connsiteY121" fmla="*/ 5222723 h 6859051"/>
              <a:gd name="connsiteX122" fmla="*/ 1367 w 3804945"/>
              <a:gd name="connsiteY122" fmla="*/ 5349973 h 6859051"/>
              <a:gd name="connsiteX123" fmla="*/ 223225 w 3804945"/>
              <a:gd name="connsiteY123" fmla="*/ 5126831 h 6859051"/>
              <a:gd name="connsiteX124" fmla="*/ 447483 w 3804945"/>
              <a:gd name="connsiteY124" fmla="*/ 4908146 h 6859051"/>
              <a:gd name="connsiteX125" fmla="*/ 511866 w 3804945"/>
              <a:gd name="connsiteY125" fmla="*/ 5171076 h 6859051"/>
              <a:gd name="connsiteX126" fmla="*/ 571838 w 3804945"/>
              <a:gd name="connsiteY126" fmla="*/ 5423576 h 6859051"/>
              <a:gd name="connsiteX127" fmla="*/ 554750 w 3804945"/>
              <a:gd name="connsiteY127" fmla="*/ 5440676 h 6859051"/>
              <a:gd name="connsiteX128" fmla="*/ 537605 w 3804945"/>
              <a:gd name="connsiteY128" fmla="*/ 5473920 h 6859051"/>
              <a:gd name="connsiteX129" fmla="*/ 537560 w 3804945"/>
              <a:gd name="connsiteY129" fmla="*/ 5490082 h 6859051"/>
              <a:gd name="connsiteX130" fmla="*/ 273297 w 3804945"/>
              <a:gd name="connsiteY130" fmla="*/ 5563685 h 6859051"/>
              <a:gd name="connsiteX131" fmla="*/ 830 w 3804945"/>
              <a:gd name="connsiteY131" fmla="*/ 5649096 h 6859051"/>
              <a:gd name="connsiteX132" fmla="*/ 521319 w 3804945"/>
              <a:gd name="connsiteY132" fmla="*/ 5505318 h 6859051"/>
              <a:gd name="connsiteX133" fmla="*/ 550809 w 3804945"/>
              <a:gd name="connsiteY133" fmla="*/ 5516537 h 6859051"/>
              <a:gd name="connsiteX134" fmla="*/ 590469 w 3804945"/>
              <a:gd name="connsiteY134" fmla="*/ 5532944 h 6859051"/>
              <a:gd name="connsiteX135" fmla="*/ 615741 w 3804945"/>
              <a:gd name="connsiteY135" fmla="*/ 5532944 h 6859051"/>
              <a:gd name="connsiteX136" fmla="*/ 900839 w 3804945"/>
              <a:gd name="connsiteY136" fmla="*/ 6020125 h 6859051"/>
              <a:gd name="connsiteX137" fmla="*/ 1230001 w 3804945"/>
              <a:gd name="connsiteY137" fmla="*/ 6581624 h 6859051"/>
              <a:gd name="connsiteX138" fmla="*/ 1266925 w 3804945"/>
              <a:gd name="connsiteY138" fmla="*/ 6663292 h 6859051"/>
              <a:gd name="connsiteX139" fmla="*/ 840140 w 3804945"/>
              <a:gd name="connsiteY139" fmla="*/ 6435663 h 6859051"/>
              <a:gd name="connsiteX140" fmla="*/ 266198 w 3804945"/>
              <a:gd name="connsiteY140" fmla="*/ 6114594 h 6859051"/>
              <a:gd name="connsiteX141" fmla="*/ 59353 w 3804945"/>
              <a:gd name="connsiteY141" fmla="*/ 5997894 h 6859051"/>
              <a:gd name="connsiteX142" fmla="*/ 451 w 3804945"/>
              <a:gd name="connsiteY142" fmla="*/ 5972576 h 6859051"/>
              <a:gd name="connsiteX143" fmla="*/ 30455 w 3804945"/>
              <a:gd name="connsiteY143" fmla="*/ 5994750 h 6859051"/>
              <a:gd name="connsiteX144" fmla="*/ 569094 w 3804945"/>
              <a:gd name="connsiteY144" fmla="*/ 6296103 h 6859051"/>
              <a:gd name="connsiteX145" fmla="*/ 974792 w 3804945"/>
              <a:gd name="connsiteY145" fmla="*/ 6523160 h 6859051"/>
              <a:gd name="connsiteX146" fmla="*/ 1254747 w 3804945"/>
              <a:gd name="connsiteY146" fmla="*/ 6679979 h 6859051"/>
              <a:gd name="connsiteX147" fmla="*/ 1253061 w 3804945"/>
              <a:gd name="connsiteY147" fmla="*/ 6699639 h 6859051"/>
              <a:gd name="connsiteX148" fmla="*/ 1264079 w 3804945"/>
              <a:gd name="connsiteY148" fmla="*/ 6735415 h 6859051"/>
              <a:gd name="connsiteX149" fmla="*/ 1276795 w 3804945"/>
              <a:gd name="connsiteY149" fmla="*/ 6751588 h 6859051"/>
              <a:gd name="connsiteX150" fmla="*/ 1250175 w 3804945"/>
              <a:gd name="connsiteY150" fmla="*/ 6805195 h 6859051"/>
              <a:gd name="connsiteX151" fmla="*/ 1229166 w 3804945"/>
              <a:gd name="connsiteY151" fmla="*/ 6858801 h 6859051"/>
              <a:gd name="connsiteX152" fmla="*/ 1260919 w 3804945"/>
              <a:gd name="connsiteY152" fmla="*/ 6806795 h 6859051"/>
              <a:gd name="connsiteX153" fmla="*/ 1290054 w 3804945"/>
              <a:gd name="connsiteY153" fmla="*/ 6757760 h 6859051"/>
              <a:gd name="connsiteX154" fmla="*/ 1286842 w 3804945"/>
              <a:gd name="connsiteY154" fmla="*/ 6800908 h 6859051"/>
              <a:gd name="connsiteX155" fmla="*/ 1285579 w 3804945"/>
              <a:gd name="connsiteY155" fmla="*/ 6856458 h 6859051"/>
              <a:gd name="connsiteX156" fmla="*/ 1294352 w 3804945"/>
              <a:gd name="connsiteY156" fmla="*/ 6823254 h 6859051"/>
              <a:gd name="connsiteX157" fmla="*/ 1315748 w 3804945"/>
              <a:gd name="connsiteY157" fmla="*/ 6755931 h 6859051"/>
              <a:gd name="connsiteX158" fmla="*/ 1339500 w 3804945"/>
              <a:gd name="connsiteY158" fmla="*/ 6747588 h 6859051"/>
              <a:gd name="connsiteX159" fmla="*/ 1442604 w 3804945"/>
              <a:gd name="connsiteY159" fmla="*/ 6799023 h 6859051"/>
              <a:gd name="connsiteX160" fmla="*/ 1542485 w 3804945"/>
              <a:gd name="connsiteY160" fmla="*/ 6858801 h 6859051"/>
              <a:gd name="connsiteX161" fmla="*/ 1454909 w 3804945"/>
              <a:gd name="connsiteY161" fmla="*/ 6793994 h 6859051"/>
              <a:gd name="connsiteX162" fmla="*/ 1357777 w 3804945"/>
              <a:gd name="connsiteY162" fmla="*/ 6729185 h 6859051"/>
              <a:gd name="connsiteX163" fmla="*/ 1358468 w 3804945"/>
              <a:gd name="connsiteY163" fmla="*/ 6701467 h 6859051"/>
              <a:gd name="connsiteX164" fmla="*/ 1359160 w 3804945"/>
              <a:gd name="connsiteY164" fmla="*/ 6673750 h 6859051"/>
              <a:gd name="connsiteX165" fmla="*/ 1807096 w 3804945"/>
              <a:gd name="connsiteY165" fmla="*/ 6363425 h 6859051"/>
              <a:gd name="connsiteX166" fmla="*/ 2257072 w 3804945"/>
              <a:gd name="connsiteY166" fmla="*/ 6053044 h 6859051"/>
              <a:gd name="connsiteX167" fmla="*/ 2153613 w 3804945"/>
              <a:gd name="connsiteY167" fmla="*/ 6202148 h 6859051"/>
              <a:gd name="connsiteX168" fmla="*/ 1672393 w 3804945"/>
              <a:gd name="connsiteY168" fmla="*/ 6852630 h 6859051"/>
              <a:gd name="connsiteX169" fmla="*/ 1674267 w 3804945"/>
              <a:gd name="connsiteY169" fmla="*/ 6858801 h 6859051"/>
              <a:gd name="connsiteX170" fmla="*/ 2200739 w 3804945"/>
              <a:gd name="connsiteY170" fmla="*/ 6156942 h 6859051"/>
              <a:gd name="connsiteX171" fmla="*/ 2272177 w 3804945"/>
              <a:gd name="connsiteY171" fmla="*/ 6066359 h 6859051"/>
              <a:gd name="connsiteX172" fmla="*/ 2311422 w 3804945"/>
              <a:gd name="connsiteY172" fmla="*/ 6465609 h 6859051"/>
              <a:gd name="connsiteX173" fmla="*/ 2330184 w 3804945"/>
              <a:gd name="connsiteY173" fmla="*/ 6858345 h 6859051"/>
              <a:gd name="connsiteX174" fmla="*/ 2335813 w 3804945"/>
              <a:gd name="connsiteY174" fmla="*/ 6857087 h 6859051"/>
              <a:gd name="connsiteX175" fmla="*/ 2306129 w 3804945"/>
              <a:gd name="connsiteY175" fmla="*/ 6108708 h 6859051"/>
              <a:gd name="connsiteX176" fmla="*/ 2316971 w 3804945"/>
              <a:gd name="connsiteY176" fmla="*/ 6064816 h 6859051"/>
              <a:gd name="connsiteX177" fmla="*/ 2337293 w 3804945"/>
              <a:gd name="connsiteY177" fmla="*/ 5977891 h 6859051"/>
              <a:gd name="connsiteX178" fmla="*/ 2325263 w 3804945"/>
              <a:gd name="connsiteY178" fmla="*/ 5960975 h 6859051"/>
              <a:gd name="connsiteX179" fmla="*/ 2391351 w 3804945"/>
              <a:gd name="connsiteY179" fmla="*/ 5814100 h 6859051"/>
              <a:gd name="connsiteX180" fmla="*/ 2531706 w 3804945"/>
              <a:gd name="connsiteY180" fmla="*/ 5501512 h 6859051"/>
              <a:gd name="connsiteX181" fmla="*/ 2605978 w 3804945"/>
              <a:gd name="connsiteY181" fmla="*/ 5335777 h 6859051"/>
              <a:gd name="connsiteX182" fmla="*/ 2627678 w 3804945"/>
              <a:gd name="connsiteY182" fmla="*/ 5334582 h 6859051"/>
              <a:gd name="connsiteX183" fmla="*/ 2680799 w 3804945"/>
              <a:gd name="connsiteY183" fmla="*/ 5283970 h 6859051"/>
              <a:gd name="connsiteX184" fmla="*/ 2656910 w 3804945"/>
              <a:gd name="connsiteY184" fmla="*/ 5234467 h 6859051"/>
              <a:gd name="connsiteX185" fmla="*/ 2861102 w 3804945"/>
              <a:gd name="connsiteY185" fmla="*/ 4705932 h 6859051"/>
              <a:gd name="connsiteX186" fmla="*/ 3072277 w 3804945"/>
              <a:gd name="connsiteY186" fmla="*/ 4179718 h 6859051"/>
              <a:gd name="connsiteX187" fmla="*/ 3092079 w 3804945"/>
              <a:gd name="connsiteY187" fmla="*/ 4179672 h 6859051"/>
              <a:gd name="connsiteX188" fmla="*/ 3143714 w 3804945"/>
              <a:gd name="connsiteY188" fmla="*/ 4129529 h 6859051"/>
              <a:gd name="connsiteX189" fmla="*/ 3050988 w 3804945"/>
              <a:gd name="connsiteY189" fmla="*/ 4085380 h 6859051"/>
              <a:gd name="connsiteX190" fmla="*/ 2570843 w 3804945"/>
              <a:gd name="connsiteY190" fmla="*/ 3842138 h 6859051"/>
              <a:gd name="connsiteX191" fmla="*/ 2383728 w 3804945"/>
              <a:gd name="connsiteY191" fmla="*/ 3741286 h 6859051"/>
              <a:gd name="connsiteX192" fmla="*/ 2383671 w 3804945"/>
              <a:gd name="connsiteY192" fmla="*/ 3719409 h 6859051"/>
              <a:gd name="connsiteX193" fmla="*/ 2336099 w 3804945"/>
              <a:gd name="connsiteY193" fmla="*/ 3664133 h 6859051"/>
              <a:gd name="connsiteX194" fmla="*/ 2310170 w 3804945"/>
              <a:gd name="connsiteY194" fmla="*/ 3619842 h 6859051"/>
              <a:gd name="connsiteX195" fmla="*/ 2192075 w 3804945"/>
              <a:gd name="connsiteY195" fmla="*/ 3166928 h 6859051"/>
              <a:gd name="connsiteX196" fmla="*/ 2002577 w 3804945"/>
              <a:gd name="connsiteY196" fmla="*/ 2438266 h 6859051"/>
              <a:gd name="connsiteX197" fmla="*/ 1894638 w 3804945"/>
              <a:gd name="connsiteY197" fmla="*/ 2024580 h 6859051"/>
              <a:gd name="connsiteX198" fmla="*/ 1869926 w 3804945"/>
              <a:gd name="connsiteY198" fmla="*/ 1930917 h 6859051"/>
              <a:gd name="connsiteX199" fmla="*/ 1887448 w 3804945"/>
              <a:gd name="connsiteY199" fmla="*/ 1910046 h 6859051"/>
              <a:gd name="connsiteX200" fmla="*/ 1904976 w 3804945"/>
              <a:gd name="connsiteY200" fmla="*/ 1889180 h 6859051"/>
              <a:gd name="connsiteX201" fmla="*/ 2005703 w 3804945"/>
              <a:gd name="connsiteY201" fmla="*/ 1902376 h 6859051"/>
              <a:gd name="connsiteX202" fmla="*/ 2272165 w 3804945"/>
              <a:gd name="connsiteY202" fmla="*/ 1937980 h 6859051"/>
              <a:gd name="connsiteX203" fmla="*/ 2517104 w 3804945"/>
              <a:gd name="connsiteY203" fmla="*/ 1970442 h 6859051"/>
              <a:gd name="connsiteX204" fmla="*/ 2599058 w 3804945"/>
              <a:gd name="connsiteY204" fmla="*/ 1989353 h 6859051"/>
              <a:gd name="connsiteX205" fmla="*/ 2672804 w 3804945"/>
              <a:gd name="connsiteY205" fmla="*/ 2035158 h 6859051"/>
              <a:gd name="connsiteX206" fmla="*/ 2709363 w 3804945"/>
              <a:gd name="connsiteY206" fmla="*/ 1983923 h 6859051"/>
              <a:gd name="connsiteX207" fmla="*/ 2680605 w 3804945"/>
              <a:gd name="connsiteY207" fmla="*/ 1935294 h 6859051"/>
              <a:gd name="connsiteX208" fmla="*/ 2671667 w 3804945"/>
              <a:gd name="connsiteY208" fmla="*/ 1922030 h 6859051"/>
              <a:gd name="connsiteX209" fmla="*/ 2711706 w 3804945"/>
              <a:gd name="connsiteY209" fmla="*/ 1721033 h 6859051"/>
              <a:gd name="connsiteX210" fmla="*/ 2964572 w 3804945"/>
              <a:gd name="connsiteY210" fmla="*/ 433732 h 6859051"/>
              <a:gd name="connsiteX211" fmla="*/ 2977528 w 3804945"/>
              <a:gd name="connsiteY211" fmla="*/ 429446 h 6859051"/>
              <a:gd name="connsiteX212" fmla="*/ 3020293 w 3804945"/>
              <a:gd name="connsiteY212" fmla="*/ 392388 h 6859051"/>
              <a:gd name="connsiteX213" fmla="*/ 3023910 w 3804945"/>
              <a:gd name="connsiteY213" fmla="*/ 378011 h 6859051"/>
              <a:gd name="connsiteX214" fmla="*/ 3128095 w 3804945"/>
              <a:gd name="connsiteY214" fmla="*/ 377543 h 6859051"/>
              <a:gd name="connsiteX215" fmla="*/ 3446598 w 3804945"/>
              <a:gd name="connsiteY215" fmla="*/ 372631 h 6859051"/>
              <a:gd name="connsiteX216" fmla="*/ 3666625 w 3804945"/>
              <a:gd name="connsiteY216" fmla="*/ 377051 h 6859051"/>
              <a:gd name="connsiteX217" fmla="*/ 3718180 w 3804945"/>
              <a:gd name="connsiteY217" fmla="*/ 412301 h 6859051"/>
              <a:gd name="connsiteX218" fmla="*/ 3769907 w 3804945"/>
              <a:gd name="connsiteY218" fmla="*/ 382945 h 6859051"/>
              <a:gd name="connsiteX219" fmla="*/ 3756957 w 3804945"/>
              <a:gd name="connsiteY219" fmla="*/ 319812 h 6859051"/>
              <a:gd name="connsiteX220" fmla="*/ 3742366 w 3804945"/>
              <a:gd name="connsiteY220" fmla="*/ 304475 h 6859051"/>
              <a:gd name="connsiteX221" fmla="*/ 3774907 w 3804945"/>
              <a:gd name="connsiteY221" fmla="*/ 158117 h 6859051"/>
              <a:gd name="connsiteX222" fmla="*/ 3804842 w 3804945"/>
              <a:gd name="connsiteY222" fmla="*/ 4862 h 6859051"/>
              <a:gd name="connsiteX223" fmla="*/ 3766489 w 3804945"/>
              <a:gd name="connsiteY223" fmla="*/ 146554 h 6859051"/>
              <a:gd name="connsiteX224" fmla="*/ 3734222 w 3804945"/>
              <a:gd name="connsiteY224" fmla="*/ 291170 h 6859051"/>
              <a:gd name="connsiteX225" fmla="*/ 3714128 w 3804945"/>
              <a:gd name="connsiteY225" fmla="*/ 302600 h 6859051"/>
              <a:gd name="connsiteX226" fmla="*/ 3618076 w 3804945"/>
              <a:gd name="connsiteY226" fmla="*/ 152402 h 6859051"/>
              <a:gd name="connsiteX227" fmla="*/ 3531854 w 3804945"/>
              <a:gd name="connsiteY227" fmla="*/ 1614 h 6859051"/>
              <a:gd name="connsiteX228" fmla="*/ 3651543 w 3804945"/>
              <a:gd name="connsiteY228" fmla="*/ 237994 h 6859051"/>
              <a:gd name="connsiteX229" fmla="*/ 3681078 w 3804945"/>
              <a:gd name="connsiteY229" fmla="*/ 323719 h 6859051"/>
              <a:gd name="connsiteX230" fmla="*/ 3668551 w 3804945"/>
              <a:gd name="connsiteY230" fmla="*/ 346579 h 6859051"/>
              <a:gd name="connsiteX231" fmla="*/ 3344351 w 3804945"/>
              <a:gd name="connsiteY231" fmla="*/ 363724 h 6859051"/>
              <a:gd name="connsiteX232" fmla="*/ 3019219 w 3804945"/>
              <a:gd name="connsiteY232" fmla="*/ 360866 h 6859051"/>
              <a:gd name="connsiteX233" fmla="*/ 3008480 w 3804945"/>
              <a:gd name="connsiteY233" fmla="*/ 343207 h 6859051"/>
              <a:gd name="connsiteX234" fmla="*/ 3081295 w 3804945"/>
              <a:gd name="connsiteY234" fmla="*/ 203190 h 6859051"/>
              <a:gd name="connsiteX235" fmla="*/ 3184296 w 3804945"/>
              <a:gd name="connsiteY235" fmla="*/ 36540 h 6859051"/>
              <a:gd name="connsiteX236" fmla="*/ 3199510 w 3804945"/>
              <a:gd name="connsiteY236" fmla="*/ 1022 h 6859051"/>
              <a:gd name="connsiteX237" fmla="*/ 3092411 w 3804945"/>
              <a:gd name="connsiteY237" fmla="*/ 163877 h 6859051"/>
              <a:gd name="connsiteX238" fmla="*/ 2980968 w 3804945"/>
              <a:gd name="connsiteY238" fmla="*/ 322982 h 6859051"/>
              <a:gd name="connsiteX239" fmla="*/ 2968709 w 3804945"/>
              <a:gd name="connsiteY239" fmla="*/ 318718 h 6859051"/>
              <a:gd name="connsiteX240" fmla="*/ 2952536 w 3804945"/>
              <a:gd name="connsiteY240" fmla="*/ 160852 h 6859051"/>
              <a:gd name="connsiteX241" fmla="*/ 2934642 w 3804945"/>
              <a:gd name="connsiteY241" fmla="*/ 1312 h 6859051"/>
              <a:gd name="connsiteX242" fmla="*/ 2932042 w 3804945"/>
              <a:gd name="connsiteY242" fmla="*/ 51 h 6859051"/>
              <a:gd name="connsiteX243" fmla="*/ 720611 w 3804945"/>
              <a:gd name="connsiteY243" fmla="*/ 341467 h 6859051"/>
              <a:gd name="connsiteX244" fmla="*/ 1102105 w 3804945"/>
              <a:gd name="connsiteY244" fmla="*/ 489946 h 6859051"/>
              <a:gd name="connsiteX245" fmla="*/ 1483495 w 3804945"/>
              <a:gd name="connsiteY245" fmla="*/ 645848 h 6859051"/>
              <a:gd name="connsiteX246" fmla="*/ 1487124 w 3804945"/>
              <a:gd name="connsiteY246" fmla="*/ 670513 h 6859051"/>
              <a:gd name="connsiteX247" fmla="*/ 1487124 w 3804945"/>
              <a:gd name="connsiteY247" fmla="*/ 698597 h 6859051"/>
              <a:gd name="connsiteX248" fmla="*/ 1294900 w 3804945"/>
              <a:gd name="connsiteY248" fmla="*/ 852348 h 6859051"/>
              <a:gd name="connsiteX249" fmla="*/ 1096950 w 3804945"/>
              <a:gd name="connsiteY249" fmla="*/ 1010682 h 6859051"/>
              <a:gd name="connsiteX250" fmla="*/ 963036 w 3804945"/>
              <a:gd name="connsiteY250" fmla="*/ 803781 h 6859051"/>
              <a:gd name="connsiteX251" fmla="*/ 782213 w 3804945"/>
              <a:gd name="connsiteY251" fmla="*/ 490013 h 6859051"/>
              <a:gd name="connsiteX252" fmla="*/ 711959 w 3804945"/>
              <a:gd name="connsiteY252" fmla="*/ 343733 h 6859051"/>
              <a:gd name="connsiteX253" fmla="*/ 720611 w 3804945"/>
              <a:gd name="connsiteY253" fmla="*/ 341467 h 6859051"/>
              <a:gd name="connsiteX254" fmla="*/ 682378 w 3804945"/>
              <a:gd name="connsiteY254" fmla="*/ 360867 h 6859051"/>
              <a:gd name="connsiteX255" fmla="*/ 724280 w 3804945"/>
              <a:gd name="connsiteY255" fmla="*/ 410874 h 6859051"/>
              <a:gd name="connsiteX256" fmla="*/ 913892 w 3804945"/>
              <a:gd name="connsiteY256" fmla="*/ 739573 h 6859051"/>
              <a:gd name="connsiteX257" fmla="*/ 1074873 w 3804945"/>
              <a:gd name="connsiteY257" fmla="*/ 1023740 h 6859051"/>
              <a:gd name="connsiteX258" fmla="*/ 831928 w 3804945"/>
              <a:gd name="connsiteY258" fmla="*/ 1223674 h 6859051"/>
              <a:gd name="connsiteX259" fmla="*/ 587612 w 3804945"/>
              <a:gd name="connsiteY259" fmla="*/ 1417750 h 6859051"/>
              <a:gd name="connsiteX260" fmla="*/ 560521 w 3804945"/>
              <a:gd name="connsiteY260" fmla="*/ 1395838 h 6859051"/>
              <a:gd name="connsiteX261" fmla="*/ 614815 w 3804945"/>
              <a:gd name="connsiteY261" fmla="*/ 881208 h 6859051"/>
              <a:gd name="connsiteX262" fmla="*/ 669108 w 3804945"/>
              <a:gd name="connsiteY262" fmla="*/ 368290 h 6859051"/>
              <a:gd name="connsiteX263" fmla="*/ 682378 w 3804945"/>
              <a:gd name="connsiteY263" fmla="*/ 360867 h 6859051"/>
              <a:gd name="connsiteX264" fmla="*/ 2913148 w 3804945"/>
              <a:gd name="connsiteY264" fmla="*/ 397010 h 6859051"/>
              <a:gd name="connsiteX265" fmla="*/ 2914623 w 3804945"/>
              <a:gd name="connsiteY265" fmla="*/ 403161 h 6859051"/>
              <a:gd name="connsiteX266" fmla="*/ 2399432 w 3804945"/>
              <a:gd name="connsiteY266" fmla="*/ 731773 h 6859051"/>
              <a:gd name="connsiteX267" fmla="*/ 1883791 w 3804945"/>
              <a:gd name="connsiteY267" fmla="*/ 1058099 h 6859051"/>
              <a:gd name="connsiteX268" fmla="*/ 1670513 w 3804945"/>
              <a:gd name="connsiteY268" fmla="*/ 809616 h 6859051"/>
              <a:gd name="connsiteX269" fmla="*/ 1586954 w 3804945"/>
              <a:gd name="connsiteY269" fmla="*/ 689756 h 6859051"/>
              <a:gd name="connsiteX270" fmla="*/ 1594938 w 3804945"/>
              <a:gd name="connsiteY270" fmla="*/ 668582 h 6859051"/>
              <a:gd name="connsiteX271" fmla="*/ 1604939 w 3804945"/>
              <a:gd name="connsiteY271" fmla="*/ 655957 h 6859051"/>
              <a:gd name="connsiteX272" fmla="*/ 2913148 w 3804945"/>
              <a:gd name="connsiteY272" fmla="*/ 397010 h 6859051"/>
              <a:gd name="connsiteX273" fmla="*/ 2929447 w 3804945"/>
              <a:gd name="connsiteY273" fmla="*/ 419289 h 6859051"/>
              <a:gd name="connsiteX274" fmla="*/ 2935294 w 3804945"/>
              <a:gd name="connsiteY274" fmla="*/ 421522 h 6859051"/>
              <a:gd name="connsiteX275" fmla="*/ 2949393 w 3804945"/>
              <a:gd name="connsiteY275" fmla="*/ 439102 h 6859051"/>
              <a:gd name="connsiteX276" fmla="*/ 2881561 w 3804945"/>
              <a:gd name="connsiteY276" fmla="*/ 794203 h 6859051"/>
              <a:gd name="connsiteX277" fmla="*/ 2737258 w 3804945"/>
              <a:gd name="connsiteY277" fmla="*/ 1533438 h 6859051"/>
              <a:gd name="connsiteX278" fmla="*/ 2649355 w 3804945"/>
              <a:gd name="connsiteY278" fmla="*/ 1928465 h 6859051"/>
              <a:gd name="connsiteX279" fmla="*/ 2629353 w 3804945"/>
              <a:gd name="connsiteY279" fmla="*/ 1934203 h 6859051"/>
              <a:gd name="connsiteX280" fmla="*/ 2606155 w 3804945"/>
              <a:gd name="connsiteY280" fmla="*/ 1919218 h 6859051"/>
              <a:gd name="connsiteX281" fmla="*/ 1931048 w 3804945"/>
              <a:gd name="connsiteY281" fmla="*/ 1118107 h 6859051"/>
              <a:gd name="connsiteX282" fmla="*/ 1892306 w 3804945"/>
              <a:gd name="connsiteY282" fmla="*/ 1069529 h 6859051"/>
              <a:gd name="connsiteX283" fmla="*/ 2406811 w 3804945"/>
              <a:gd name="connsiteY283" fmla="*/ 739476 h 6859051"/>
              <a:gd name="connsiteX284" fmla="*/ 2929447 w 3804945"/>
              <a:gd name="connsiteY284" fmla="*/ 419289 h 6859051"/>
              <a:gd name="connsiteX285" fmla="*/ 1506601 w 3804945"/>
              <a:gd name="connsiteY285" fmla="*/ 708598 h 6859051"/>
              <a:gd name="connsiteX286" fmla="*/ 1508607 w 3804945"/>
              <a:gd name="connsiteY286" fmla="*/ 709158 h 6859051"/>
              <a:gd name="connsiteX287" fmla="*/ 1483004 w 3804945"/>
              <a:gd name="connsiteY287" fmla="*/ 839352 h 6859051"/>
              <a:gd name="connsiteX288" fmla="*/ 1387397 w 3804945"/>
              <a:gd name="connsiteY288" fmla="*/ 1166547 h 6859051"/>
              <a:gd name="connsiteX289" fmla="*/ 1328173 w 3804945"/>
              <a:gd name="connsiteY289" fmla="*/ 1369298 h 6859051"/>
              <a:gd name="connsiteX290" fmla="*/ 1310896 w 3804945"/>
              <a:gd name="connsiteY290" fmla="*/ 1372836 h 6859051"/>
              <a:gd name="connsiteX291" fmla="*/ 1173085 w 3804945"/>
              <a:gd name="connsiteY291" fmla="*/ 1166684 h 6859051"/>
              <a:gd name="connsiteX292" fmla="*/ 1105099 w 3804945"/>
              <a:gd name="connsiteY292" fmla="*/ 1050430 h 6859051"/>
              <a:gd name="connsiteX293" fmla="*/ 1093024 w 3804945"/>
              <a:gd name="connsiteY293" fmla="*/ 1027112 h 6859051"/>
              <a:gd name="connsiteX294" fmla="*/ 1296375 w 3804945"/>
              <a:gd name="connsiteY294" fmla="*/ 864578 h 6859051"/>
              <a:gd name="connsiteX295" fmla="*/ 1506601 w 3804945"/>
              <a:gd name="connsiteY295" fmla="*/ 708598 h 6859051"/>
              <a:gd name="connsiteX296" fmla="*/ 1562688 w 3804945"/>
              <a:gd name="connsiteY296" fmla="*/ 714216 h 6859051"/>
              <a:gd name="connsiteX297" fmla="*/ 1719193 w 3804945"/>
              <a:gd name="connsiteY297" fmla="*/ 884049 h 6859051"/>
              <a:gd name="connsiteX298" fmla="*/ 1866400 w 3804945"/>
              <a:gd name="connsiteY298" fmla="*/ 1064671 h 6859051"/>
              <a:gd name="connsiteX299" fmla="*/ 1616180 w 3804945"/>
              <a:gd name="connsiteY299" fmla="*/ 1230315 h 6859051"/>
              <a:gd name="connsiteX300" fmla="*/ 1361863 w 3804945"/>
              <a:gd name="connsiteY300" fmla="*/ 1389386 h 6859051"/>
              <a:gd name="connsiteX301" fmla="*/ 1347810 w 3804945"/>
              <a:gd name="connsiteY301" fmla="*/ 1381642 h 6859051"/>
              <a:gd name="connsiteX302" fmla="*/ 1511602 w 3804945"/>
              <a:gd name="connsiteY302" fmla="*/ 780921 h 6859051"/>
              <a:gd name="connsiteX303" fmla="*/ 1536593 w 3804945"/>
              <a:gd name="connsiteY303" fmla="*/ 719417 h 6859051"/>
              <a:gd name="connsiteX304" fmla="*/ 1557544 w 3804945"/>
              <a:gd name="connsiteY304" fmla="*/ 715285 h 6859051"/>
              <a:gd name="connsiteX305" fmla="*/ 1562688 w 3804945"/>
              <a:gd name="connsiteY305" fmla="*/ 714216 h 6859051"/>
              <a:gd name="connsiteX306" fmla="*/ 1085085 w 3804945"/>
              <a:gd name="connsiteY306" fmla="*/ 1035639 h 6859051"/>
              <a:gd name="connsiteX307" fmla="*/ 1124902 w 3804945"/>
              <a:gd name="connsiteY307" fmla="*/ 1105448 h 6859051"/>
              <a:gd name="connsiteX308" fmla="*/ 1225114 w 3804945"/>
              <a:gd name="connsiteY308" fmla="*/ 1279464 h 6859051"/>
              <a:gd name="connsiteX309" fmla="*/ 1279618 w 3804945"/>
              <a:gd name="connsiteY309" fmla="*/ 1387323 h 6859051"/>
              <a:gd name="connsiteX310" fmla="*/ 1265977 w 3804945"/>
              <a:gd name="connsiteY310" fmla="*/ 1409514 h 6859051"/>
              <a:gd name="connsiteX311" fmla="*/ 1258233 w 3804945"/>
              <a:gd name="connsiteY311" fmla="*/ 1428054 h 6859051"/>
              <a:gd name="connsiteX312" fmla="*/ 1205123 w 3804945"/>
              <a:gd name="connsiteY312" fmla="*/ 1428803 h 6859051"/>
              <a:gd name="connsiteX313" fmla="*/ 923425 w 3804945"/>
              <a:gd name="connsiteY313" fmla="*/ 1435278 h 6859051"/>
              <a:gd name="connsiteX314" fmla="*/ 648031 w 3804945"/>
              <a:gd name="connsiteY314" fmla="*/ 1443199 h 6859051"/>
              <a:gd name="connsiteX315" fmla="*/ 597716 w 3804945"/>
              <a:gd name="connsiteY315" fmla="*/ 1436215 h 6859051"/>
              <a:gd name="connsiteX316" fmla="*/ 602202 w 3804945"/>
              <a:gd name="connsiteY316" fmla="*/ 1421144 h 6859051"/>
              <a:gd name="connsiteX317" fmla="*/ 823904 w 3804945"/>
              <a:gd name="connsiteY317" fmla="*/ 1243837 h 6859051"/>
              <a:gd name="connsiteX318" fmla="*/ 1061334 w 3804945"/>
              <a:gd name="connsiteY318" fmla="*/ 1054013 h 6859051"/>
              <a:gd name="connsiteX319" fmla="*/ 1878699 w 3804945"/>
              <a:gd name="connsiteY319" fmla="*/ 1078924 h 6859051"/>
              <a:gd name="connsiteX320" fmla="*/ 2114151 w 3804945"/>
              <a:gd name="connsiteY320" fmla="*/ 1351730 h 6859051"/>
              <a:gd name="connsiteX321" fmla="*/ 2427819 w 3804945"/>
              <a:gd name="connsiteY321" fmla="*/ 1723205 h 6859051"/>
              <a:gd name="connsiteX322" fmla="*/ 2610345 w 3804945"/>
              <a:gd name="connsiteY322" fmla="*/ 1946421 h 6859051"/>
              <a:gd name="connsiteX323" fmla="*/ 2603275 w 3804945"/>
              <a:gd name="connsiteY323" fmla="*/ 1953319 h 6859051"/>
              <a:gd name="connsiteX324" fmla="*/ 2477905 w 3804945"/>
              <a:gd name="connsiteY324" fmla="*/ 1904433 h 6859051"/>
              <a:gd name="connsiteX325" fmla="*/ 1865486 w 3804945"/>
              <a:gd name="connsiteY325" fmla="*/ 1649430 h 6859051"/>
              <a:gd name="connsiteX326" fmla="*/ 1373076 w 3804945"/>
              <a:gd name="connsiteY326" fmla="*/ 1444862 h 6859051"/>
              <a:gd name="connsiteX327" fmla="*/ 1370955 w 3804945"/>
              <a:gd name="connsiteY327" fmla="*/ 1422619 h 6859051"/>
              <a:gd name="connsiteX328" fmla="*/ 1368835 w 3804945"/>
              <a:gd name="connsiteY328" fmla="*/ 1400370 h 6859051"/>
              <a:gd name="connsiteX329" fmla="*/ 1621370 w 3804945"/>
              <a:gd name="connsiteY329" fmla="*/ 1239819 h 6859051"/>
              <a:gd name="connsiteX330" fmla="*/ 1878699 w 3804945"/>
              <a:gd name="connsiteY330" fmla="*/ 1078924 h 6859051"/>
              <a:gd name="connsiteX331" fmla="*/ 1262496 w 3804945"/>
              <a:gd name="connsiteY331" fmla="*/ 1437175 h 6859051"/>
              <a:gd name="connsiteX332" fmla="*/ 1268691 w 3804945"/>
              <a:gd name="connsiteY332" fmla="*/ 1450782 h 6859051"/>
              <a:gd name="connsiteX333" fmla="*/ 1292008 w 3804945"/>
              <a:gd name="connsiteY333" fmla="*/ 1474134 h 6859051"/>
              <a:gd name="connsiteX334" fmla="*/ 1298861 w 3804945"/>
              <a:gd name="connsiteY334" fmla="*/ 1597686 h 6859051"/>
              <a:gd name="connsiteX335" fmla="*/ 1283470 w 3804945"/>
              <a:gd name="connsiteY335" fmla="*/ 1684435 h 6859051"/>
              <a:gd name="connsiteX336" fmla="*/ 940570 w 3804945"/>
              <a:gd name="connsiteY336" fmla="*/ 1578216 h 6859051"/>
              <a:gd name="connsiteX337" fmla="*/ 603385 w 3804945"/>
              <a:gd name="connsiteY337" fmla="*/ 1462892 h 6859051"/>
              <a:gd name="connsiteX338" fmla="*/ 846273 w 3804945"/>
              <a:gd name="connsiteY338" fmla="*/ 1448725 h 6859051"/>
              <a:gd name="connsiteX339" fmla="*/ 1175822 w 3804945"/>
              <a:gd name="connsiteY339" fmla="*/ 1439661 h 6859051"/>
              <a:gd name="connsiteX340" fmla="*/ 1366338 w 3804945"/>
              <a:gd name="connsiteY340" fmla="*/ 1456663 h 6859051"/>
              <a:gd name="connsiteX341" fmla="*/ 1860685 w 3804945"/>
              <a:gd name="connsiteY341" fmla="*/ 1659077 h 6859051"/>
              <a:gd name="connsiteX342" fmla="*/ 2472190 w 3804945"/>
              <a:gd name="connsiteY342" fmla="*/ 1913314 h 6859051"/>
              <a:gd name="connsiteX343" fmla="*/ 2597629 w 3804945"/>
              <a:gd name="connsiteY343" fmla="*/ 1967584 h 6859051"/>
              <a:gd name="connsiteX344" fmla="*/ 2597629 w 3804945"/>
              <a:gd name="connsiteY344" fmla="*/ 1971796 h 6859051"/>
              <a:gd name="connsiteX345" fmla="*/ 2329315 w 3804945"/>
              <a:gd name="connsiteY345" fmla="*/ 1934957 h 6859051"/>
              <a:gd name="connsiteX346" fmla="*/ 1984964 w 3804945"/>
              <a:gd name="connsiteY346" fmla="*/ 1888511 h 6859051"/>
              <a:gd name="connsiteX347" fmla="*/ 1903490 w 3804945"/>
              <a:gd name="connsiteY347" fmla="*/ 1878213 h 6859051"/>
              <a:gd name="connsiteX348" fmla="*/ 1897587 w 3804945"/>
              <a:gd name="connsiteY348" fmla="*/ 1860331 h 6859051"/>
              <a:gd name="connsiteX349" fmla="*/ 1824744 w 3804945"/>
              <a:gd name="connsiteY349" fmla="*/ 1825304 h 6859051"/>
              <a:gd name="connsiteX350" fmla="*/ 1808256 w 3804945"/>
              <a:gd name="connsiteY350" fmla="*/ 1833527 h 6859051"/>
              <a:gd name="connsiteX351" fmla="*/ 1605876 w 3804945"/>
              <a:gd name="connsiteY351" fmla="*/ 1662403 h 6859051"/>
              <a:gd name="connsiteX352" fmla="*/ 1383483 w 3804945"/>
              <a:gd name="connsiteY352" fmla="*/ 1475203 h 6859051"/>
              <a:gd name="connsiteX353" fmla="*/ 1366338 w 3804945"/>
              <a:gd name="connsiteY353" fmla="*/ 1456663 h 6859051"/>
              <a:gd name="connsiteX354" fmla="*/ 1360308 w 3804945"/>
              <a:gd name="connsiteY354" fmla="*/ 1468950 h 6859051"/>
              <a:gd name="connsiteX355" fmla="*/ 1580490 w 3804945"/>
              <a:gd name="connsiteY355" fmla="*/ 1655214 h 6859051"/>
              <a:gd name="connsiteX356" fmla="*/ 1800678 w 3804945"/>
              <a:gd name="connsiteY356" fmla="*/ 1844123 h 6859051"/>
              <a:gd name="connsiteX357" fmla="*/ 1790676 w 3804945"/>
              <a:gd name="connsiteY357" fmla="*/ 1846398 h 6859051"/>
              <a:gd name="connsiteX358" fmla="*/ 1300289 w 3804945"/>
              <a:gd name="connsiteY358" fmla="*/ 1691144 h 6859051"/>
              <a:gd name="connsiteX359" fmla="*/ 1309599 w 3804945"/>
              <a:gd name="connsiteY359" fmla="*/ 1595309 h 6859051"/>
              <a:gd name="connsiteX360" fmla="*/ 1320526 w 3804945"/>
              <a:gd name="connsiteY360" fmla="*/ 1492159 h 6859051"/>
              <a:gd name="connsiteX361" fmla="*/ 1340460 w 3804945"/>
              <a:gd name="connsiteY361" fmla="*/ 1476128 h 6859051"/>
              <a:gd name="connsiteX362" fmla="*/ 597556 w 3804945"/>
              <a:gd name="connsiteY362" fmla="*/ 1481009 h 6859051"/>
              <a:gd name="connsiteX363" fmla="*/ 1284842 w 3804945"/>
              <a:gd name="connsiteY363" fmla="*/ 1700499 h 6859051"/>
              <a:gd name="connsiteX364" fmla="*/ 1275543 w 3804945"/>
              <a:gd name="connsiteY364" fmla="*/ 1802049 h 6859051"/>
              <a:gd name="connsiteX365" fmla="*/ 1254907 w 3804945"/>
              <a:gd name="connsiteY365" fmla="*/ 1983929 h 6859051"/>
              <a:gd name="connsiteX366" fmla="*/ 1230058 w 3804945"/>
              <a:gd name="connsiteY366" fmla="*/ 2103944 h 6859051"/>
              <a:gd name="connsiteX367" fmla="*/ 1214027 w 3804945"/>
              <a:gd name="connsiteY367" fmla="*/ 2109945 h 6859051"/>
              <a:gd name="connsiteX368" fmla="*/ 902851 w 3804945"/>
              <a:gd name="connsiteY368" fmla="*/ 1806661 h 6859051"/>
              <a:gd name="connsiteX369" fmla="*/ 597556 w 3804945"/>
              <a:gd name="connsiteY369" fmla="*/ 1481009 h 6859051"/>
              <a:gd name="connsiteX370" fmla="*/ 575833 w 3804945"/>
              <a:gd name="connsiteY370" fmla="*/ 1507138 h 6859051"/>
              <a:gd name="connsiteX371" fmla="*/ 891032 w 3804945"/>
              <a:gd name="connsiteY371" fmla="*/ 1812319 h 6859051"/>
              <a:gd name="connsiteX372" fmla="*/ 1193927 w 3804945"/>
              <a:gd name="connsiteY372" fmla="*/ 2126113 h 6859051"/>
              <a:gd name="connsiteX373" fmla="*/ 1094875 w 3804945"/>
              <a:gd name="connsiteY373" fmla="*/ 2089765 h 6859051"/>
              <a:gd name="connsiteX374" fmla="*/ 457651 w 3804945"/>
              <a:gd name="connsiteY374" fmla="*/ 1819777 h 6859051"/>
              <a:gd name="connsiteX375" fmla="*/ 404732 w 3804945"/>
              <a:gd name="connsiteY375" fmla="*/ 1795923 h 6859051"/>
              <a:gd name="connsiteX376" fmla="*/ 465911 w 3804945"/>
              <a:gd name="connsiteY376" fmla="*/ 1652625 h 6859051"/>
              <a:gd name="connsiteX377" fmla="*/ 547406 w 3804945"/>
              <a:gd name="connsiteY377" fmla="*/ 1512219 h 6859051"/>
              <a:gd name="connsiteX378" fmla="*/ 574810 w 3804945"/>
              <a:gd name="connsiteY378" fmla="*/ 1507247 h 6859051"/>
              <a:gd name="connsiteX379" fmla="*/ 575833 w 3804945"/>
              <a:gd name="connsiteY379" fmla="*/ 1507138 h 6859051"/>
              <a:gd name="connsiteX380" fmla="*/ 1300009 w 3804945"/>
              <a:gd name="connsiteY380" fmla="*/ 1706294 h 6859051"/>
              <a:gd name="connsiteX381" fmla="*/ 1597795 w 3804945"/>
              <a:gd name="connsiteY381" fmla="*/ 1798300 h 6859051"/>
              <a:gd name="connsiteX382" fmla="*/ 1746385 w 3804945"/>
              <a:gd name="connsiteY382" fmla="*/ 1845157 h 6859051"/>
              <a:gd name="connsiteX383" fmla="*/ 1790105 w 3804945"/>
              <a:gd name="connsiteY383" fmla="*/ 1878379 h 6859051"/>
              <a:gd name="connsiteX384" fmla="*/ 1540554 w 3804945"/>
              <a:gd name="connsiteY384" fmla="*/ 2009687 h 6859051"/>
              <a:gd name="connsiteX385" fmla="*/ 1292043 w 3804945"/>
              <a:gd name="connsiteY385" fmla="*/ 2126421 h 6859051"/>
              <a:gd name="connsiteX386" fmla="*/ 1276246 w 3804945"/>
              <a:gd name="connsiteY386" fmla="*/ 2115631 h 6859051"/>
              <a:gd name="connsiteX387" fmla="*/ 1257918 w 3804945"/>
              <a:gd name="connsiteY387" fmla="*/ 2102961 h 6859051"/>
              <a:gd name="connsiteX388" fmla="*/ 1298963 w 3804945"/>
              <a:gd name="connsiteY388" fmla="*/ 1706494 h 6859051"/>
              <a:gd name="connsiteX389" fmla="*/ 1300009 w 3804945"/>
              <a:gd name="connsiteY389" fmla="*/ 1706294 h 6859051"/>
              <a:gd name="connsiteX390" fmla="*/ 394094 w 3804945"/>
              <a:gd name="connsiteY390" fmla="*/ 1810879 h 6859051"/>
              <a:gd name="connsiteX391" fmla="*/ 612415 w 3804945"/>
              <a:gd name="connsiteY391" fmla="*/ 1896998 h 6859051"/>
              <a:gd name="connsiteX392" fmla="*/ 1186715 w 3804945"/>
              <a:gd name="connsiteY392" fmla="*/ 2153962 h 6859051"/>
              <a:gd name="connsiteX393" fmla="*/ 1182486 w 3804945"/>
              <a:gd name="connsiteY393" fmla="*/ 2169678 h 6859051"/>
              <a:gd name="connsiteX394" fmla="*/ 407455 w 3804945"/>
              <a:gd name="connsiteY394" fmla="*/ 2434900 h 6859051"/>
              <a:gd name="connsiteX395" fmla="*/ 84401 w 3804945"/>
              <a:gd name="connsiteY395" fmla="*/ 2543999 h 6859051"/>
              <a:gd name="connsiteX396" fmla="*/ 70985 w 3804945"/>
              <a:gd name="connsiteY396" fmla="*/ 2531986 h 6859051"/>
              <a:gd name="connsiteX397" fmla="*/ 58974 w 3804945"/>
              <a:gd name="connsiteY397" fmla="*/ 2519968 h 6859051"/>
              <a:gd name="connsiteX398" fmla="*/ 118747 w 3804945"/>
              <a:gd name="connsiteY398" fmla="*/ 2393397 h 6859051"/>
              <a:gd name="connsiteX399" fmla="*/ 189024 w 3804945"/>
              <a:gd name="connsiteY399" fmla="*/ 2243962 h 6859051"/>
              <a:gd name="connsiteX400" fmla="*/ 394094 w 3804945"/>
              <a:gd name="connsiteY400" fmla="*/ 1810879 h 6859051"/>
              <a:gd name="connsiteX401" fmla="*/ 1795586 w 3804945"/>
              <a:gd name="connsiteY401" fmla="*/ 1901942 h 6859051"/>
              <a:gd name="connsiteX402" fmla="*/ 1809484 w 3804945"/>
              <a:gd name="connsiteY402" fmla="*/ 1915841 h 6859051"/>
              <a:gd name="connsiteX403" fmla="*/ 1823378 w 3804945"/>
              <a:gd name="connsiteY403" fmla="*/ 1929734 h 6859051"/>
              <a:gd name="connsiteX404" fmla="*/ 1783801 w 3804945"/>
              <a:gd name="connsiteY404" fmla="*/ 2072552 h 6859051"/>
              <a:gd name="connsiteX405" fmla="*/ 1400628 w 3804945"/>
              <a:gd name="connsiteY405" fmla="*/ 3467035 h 6859051"/>
              <a:gd name="connsiteX406" fmla="*/ 1395021 w 3804945"/>
              <a:gd name="connsiteY406" fmla="*/ 3469829 h 6859051"/>
              <a:gd name="connsiteX407" fmla="*/ 1372053 w 3804945"/>
              <a:gd name="connsiteY407" fmla="*/ 3326954 h 6859051"/>
              <a:gd name="connsiteX408" fmla="*/ 1340352 w 3804945"/>
              <a:gd name="connsiteY408" fmla="*/ 3029774 h 6859051"/>
              <a:gd name="connsiteX409" fmla="*/ 1263222 w 3804945"/>
              <a:gd name="connsiteY409" fmla="*/ 2309684 h 6859051"/>
              <a:gd name="connsiteX410" fmla="*/ 1254347 w 3804945"/>
              <a:gd name="connsiteY410" fmla="*/ 2234326 h 6859051"/>
              <a:gd name="connsiteX411" fmla="*/ 1267942 w 3804945"/>
              <a:gd name="connsiteY411" fmla="*/ 2204591 h 6859051"/>
              <a:gd name="connsiteX412" fmla="*/ 1296215 w 3804945"/>
              <a:gd name="connsiteY412" fmla="*/ 2150121 h 6859051"/>
              <a:gd name="connsiteX413" fmla="*/ 1505572 w 3804945"/>
              <a:gd name="connsiteY413" fmla="*/ 2037873 h 6859051"/>
              <a:gd name="connsiteX414" fmla="*/ 1756695 w 3804945"/>
              <a:gd name="connsiteY414" fmla="*/ 1919310 h 6859051"/>
              <a:gd name="connsiteX415" fmla="*/ 1851221 w 3804945"/>
              <a:gd name="connsiteY415" fmla="*/ 1930882 h 6859051"/>
              <a:gd name="connsiteX416" fmla="*/ 1859268 w 3804945"/>
              <a:gd name="connsiteY416" fmla="*/ 1937403 h 6859051"/>
              <a:gd name="connsiteX417" fmla="*/ 2086405 w 3804945"/>
              <a:gd name="connsiteY417" fmla="*/ 2804032 h 6859051"/>
              <a:gd name="connsiteX418" fmla="*/ 2192075 w 3804945"/>
              <a:gd name="connsiteY418" fmla="*/ 3209797 h 6859051"/>
              <a:gd name="connsiteX419" fmla="*/ 2291853 w 3804945"/>
              <a:gd name="connsiteY419" fmla="*/ 3593113 h 6859051"/>
              <a:gd name="connsiteX420" fmla="*/ 2309713 w 3804945"/>
              <a:gd name="connsiteY420" fmla="*/ 3662116 h 6859051"/>
              <a:gd name="connsiteX421" fmla="*/ 2290939 w 3804945"/>
              <a:gd name="connsiteY421" fmla="*/ 3681839 h 6859051"/>
              <a:gd name="connsiteX422" fmla="*/ 2272165 w 3804945"/>
              <a:gd name="connsiteY422" fmla="*/ 3701572 h 6859051"/>
              <a:gd name="connsiteX423" fmla="*/ 2155008 w 3804945"/>
              <a:gd name="connsiteY423" fmla="*/ 3677341 h 6859051"/>
              <a:gd name="connsiteX424" fmla="*/ 1632085 w 3804945"/>
              <a:gd name="connsiteY424" fmla="*/ 3570407 h 6859051"/>
              <a:gd name="connsiteX425" fmla="*/ 1446348 w 3804945"/>
              <a:gd name="connsiteY425" fmla="*/ 3517366 h 6859051"/>
              <a:gd name="connsiteX426" fmla="*/ 1428288 w 3804945"/>
              <a:gd name="connsiteY426" fmla="*/ 3486123 h 6859051"/>
              <a:gd name="connsiteX427" fmla="*/ 1410235 w 3804945"/>
              <a:gd name="connsiteY427" fmla="*/ 3469258 h 6859051"/>
              <a:gd name="connsiteX428" fmla="*/ 1428734 w 3804945"/>
              <a:gd name="connsiteY428" fmla="*/ 3402386 h 6859051"/>
              <a:gd name="connsiteX429" fmla="*/ 1463973 w 3804945"/>
              <a:gd name="connsiteY429" fmla="*/ 3275519 h 6859051"/>
              <a:gd name="connsiteX430" fmla="*/ 1793711 w 3804945"/>
              <a:gd name="connsiteY430" fmla="*/ 2076146 h 6859051"/>
              <a:gd name="connsiteX431" fmla="*/ 1843363 w 3804945"/>
              <a:gd name="connsiteY431" fmla="*/ 1932471 h 6859051"/>
              <a:gd name="connsiteX432" fmla="*/ 1851221 w 3804945"/>
              <a:gd name="connsiteY432" fmla="*/ 1930882 h 6859051"/>
              <a:gd name="connsiteX433" fmla="*/ 1189035 w 3804945"/>
              <a:gd name="connsiteY433" fmla="*/ 2185291 h 6859051"/>
              <a:gd name="connsiteX434" fmla="*/ 1197745 w 3804945"/>
              <a:gd name="connsiteY434" fmla="*/ 2193595 h 6859051"/>
              <a:gd name="connsiteX435" fmla="*/ 618421 w 3804945"/>
              <a:gd name="connsiteY435" fmla="*/ 2882441 h 6859051"/>
              <a:gd name="connsiteX436" fmla="*/ 566984 w 3804945"/>
              <a:gd name="connsiteY436" fmla="*/ 2938300 h 6859051"/>
              <a:gd name="connsiteX437" fmla="*/ 449079 w 3804945"/>
              <a:gd name="connsiteY437" fmla="*/ 2857272 h 6859051"/>
              <a:gd name="connsiteX438" fmla="*/ 209049 w 3804945"/>
              <a:gd name="connsiteY438" fmla="*/ 2687920 h 6859051"/>
              <a:gd name="connsiteX439" fmla="*/ 81801 w 3804945"/>
              <a:gd name="connsiteY439" fmla="*/ 2598354 h 6859051"/>
              <a:gd name="connsiteX440" fmla="*/ 84770 w 3804945"/>
              <a:gd name="connsiteY440" fmla="*/ 2575563 h 6859051"/>
              <a:gd name="connsiteX441" fmla="*/ 89257 w 3804945"/>
              <a:gd name="connsiteY441" fmla="*/ 2553966 h 6859051"/>
              <a:gd name="connsiteX442" fmla="*/ 409185 w 3804945"/>
              <a:gd name="connsiteY442" fmla="*/ 2445735 h 6859051"/>
              <a:gd name="connsiteX443" fmla="*/ 954720 w 3804945"/>
              <a:gd name="connsiteY443" fmla="*/ 2260558 h 6859051"/>
              <a:gd name="connsiteX444" fmla="*/ 1189035 w 3804945"/>
              <a:gd name="connsiteY444" fmla="*/ 2185291 h 6859051"/>
              <a:gd name="connsiteX445" fmla="*/ 1220428 w 3804945"/>
              <a:gd name="connsiteY445" fmla="*/ 2210843 h 6859051"/>
              <a:gd name="connsiteX446" fmla="*/ 1239110 w 3804945"/>
              <a:gd name="connsiteY446" fmla="*/ 2214849 h 6859051"/>
              <a:gd name="connsiteX447" fmla="*/ 1252295 w 3804945"/>
              <a:gd name="connsiteY447" fmla="*/ 2313690 h 6859051"/>
              <a:gd name="connsiteX448" fmla="*/ 1363069 w 3804945"/>
              <a:gd name="connsiteY448" fmla="*/ 3340527 h 6859051"/>
              <a:gd name="connsiteX449" fmla="*/ 1377253 w 3804945"/>
              <a:gd name="connsiteY449" fmla="*/ 3471269 h 6859051"/>
              <a:gd name="connsiteX450" fmla="*/ 1364652 w 3804945"/>
              <a:gd name="connsiteY450" fmla="*/ 3481779 h 6859051"/>
              <a:gd name="connsiteX451" fmla="*/ 1349193 w 3804945"/>
              <a:gd name="connsiteY451" fmla="*/ 3492318 h 6859051"/>
              <a:gd name="connsiteX452" fmla="*/ 1251758 w 3804945"/>
              <a:gd name="connsiteY452" fmla="*/ 3425355 h 6859051"/>
              <a:gd name="connsiteX453" fmla="*/ 867544 w 3804945"/>
              <a:gd name="connsiteY453" fmla="*/ 3153435 h 6859051"/>
              <a:gd name="connsiteX454" fmla="*/ 577913 w 3804945"/>
              <a:gd name="connsiteY454" fmla="*/ 2948501 h 6859051"/>
              <a:gd name="connsiteX455" fmla="*/ 611678 w 3804945"/>
              <a:gd name="connsiteY455" fmla="*/ 2907690 h 6859051"/>
              <a:gd name="connsiteX456" fmla="*/ 925008 w 3804945"/>
              <a:gd name="connsiteY456" fmla="*/ 2538284 h 6859051"/>
              <a:gd name="connsiteX457" fmla="*/ 1220428 w 3804945"/>
              <a:gd name="connsiteY457" fmla="*/ 2210843 h 6859051"/>
              <a:gd name="connsiteX458" fmla="*/ 75394 w 3804945"/>
              <a:gd name="connsiteY458" fmla="*/ 2606235 h 6859051"/>
              <a:gd name="connsiteX459" fmla="*/ 173654 w 3804945"/>
              <a:gd name="connsiteY459" fmla="*/ 2676113 h 6859051"/>
              <a:gd name="connsiteX460" fmla="*/ 343351 w 3804945"/>
              <a:gd name="connsiteY460" fmla="*/ 2796174 h 6859051"/>
              <a:gd name="connsiteX461" fmla="*/ 556324 w 3804945"/>
              <a:gd name="connsiteY461" fmla="*/ 2951559 h 6859051"/>
              <a:gd name="connsiteX462" fmla="*/ 385221 w 3804945"/>
              <a:gd name="connsiteY462" fmla="*/ 3156573 h 6859051"/>
              <a:gd name="connsiteX463" fmla="*/ 180474 w 3804945"/>
              <a:gd name="connsiteY463" fmla="*/ 3397243 h 6859051"/>
              <a:gd name="connsiteX464" fmla="*/ 140469 w 3804945"/>
              <a:gd name="connsiteY464" fmla="*/ 3439019 h 6859051"/>
              <a:gd name="connsiteX465" fmla="*/ 109036 w 3804945"/>
              <a:gd name="connsiteY465" fmla="*/ 3420000 h 6859051"/>
              <a:gd name="connsiteX466" fmla="*/ 86388 w 3804945"/>
              <a:gd name="connsiteY466" fmla="*/ 3146932 h 6859051"/>
              <a:gd name="connsiteX467" fmla="*/ 54922 w 3804945"/>
              <a:gd name="connsiteY467" fmla="*/ 2775457 h 6859051"/>
              <a:gd name="connsiteX468" fmla="*/ 42845 w 3804945"/>
              <a:gd name="connsiteY468" fmla="*/ 2645806 h 6859051"/>
              <a:gd name="connsiteX469" fmla="*/ 57479 w 3804945"/>
              <a:gd name="connsiteY469" fmla="*/ 2615488 h 6859051"/>
              <a:gd name="connsiteX470" fmla="*/ 572221 w 3804945"/>
              <a:gd name="connsiteY470" fmla="*/ 2959542 h 6859051"/>
              <a:gd name="connsiteX471" fmla="*/ 958464 w 3804945"/>
              <a:gd name="connsiteY471" fmla="*/ 3230565 h 6859051"/>
              <a:gd name="connsiteX472" fmla="*/ 1342180 w 3804945"/>
              <a:gd name="connsiteY472" fmla="*/ 3501439 h 6859051"/>
              <a:gd name="connsiteX473" fmla="*/ 1340140 w 3804945"/>
              <a:gd name="connsiteY473" fmla="*/ 3511874 h 6859051"/>
              <a:gd name="connsiteX474" fmla="*/ 757690 w 3804945"/>
              <a:gd name="connsiteY474" fmla="*/ 3503782 h 6859051"/>
              <a:gd name="connsiteX475" fmla="*/ 223336 w 3804945"/>
              <a:gd name="connsiteY475" fmla="*/ 3487231 h 6859051"/>
              <a:gd name="connsiteX476" fmla="*/ 169044 w 3804945"/>
              <a:gd name="connsiteY476" fmla="*/ 3486603 h 6859051"/>
              <a:gd name="connsiteX477" fmla="*/ 160282 w 3804945"/>
              <a:gd name="connsiteY477" fmla="*/ 3467817 h 6859051"/>
              <a:gd name="connsiteX478" fmla="*/ 151508 w 3804945"/>
              <a:gd name="connsiteY478" fmla="*/ 3449044 h 6859051"/>
              <a:gd name="connsiteX479" fmla="*/ 359816 w 3804945"/>
              <a:gd name="connsiteY479" fmla="*/ 3203687 h 6859051"/>
              <a:gd name="connsiteX480" fmla="*/ 572221 w 3804945"/>
              <a:gd name="connsiteY480" fmla="*/ 2959542 h 6859051"/>
              <a:gd name="connsiteX481" fmla="*/ 199249 w 3804945"/>
              <a:gd name="connsiteY481" fmla="*/ 3500410 h 6859051"/>
              <a:gd name="connsiteX482" fmla="*/ 687624 w 3804945"/>
              <a:gd name="connsiteY482" fmla="*/ 3511686 h 6859051"/>
              <a:gd name="connsiteX483" fmla="*/ 1340843 w 3804945"/>
              <a:gd name="connsiteY483" fmla="*/ 3544816 h 6859051"/>
              <a:gd name="connsiteX484" fmla="*/ 1351902 w 3804945"/>
              <a:gd name="connsiteY484" fmla="*/ 3563167 h 6859051"/>
              <a:gd name="connsiteX485" fmla="*/ 1315406 w 3804945"/>
              <a:gd name="connsiteY485" fmla="*/ 3650354 h 6859051"/>
              <a:gd name="connsiteX486" fmla="*/ 1198111 w 3804945"/>
              <a:gd name="connsiteY486" fmla="*/ 3862735 h 6859051"/>
              <a:gd name="connsiteX487" fmla="*/ 1123942 w 3804945"/>
              <a:gd name="connsiteY487" fmla="*/ 3995609 h 6859051"/>
              <a:gd name="connsiteX488" fmla="*/ 1117444 w 3804945"/>
              <a:gd name="connsiteY488" fmla="*/ 3990648 h 6859051"/>
              <a:gd name="connsiteX489" fmla="*/ 636001 w 3804945"/>
              <a:gd name="connsiteY489" fmla="*/ 3746858 h 6859051"/>
              <a:gd name="connsiteX490" fmla="*/ 165896 w 3804945"/>
              <a:gd name="connsiteY490" fmla="*/ 3502119 h 6859051"/>
              <a:gd name="connsiteX491" fmla="*/ 199249 w 3804945"/>
              <a:gd name="connsiteY491" fmla="*/ 3500410 h 6859051"/>
              <a:gd name="connsiteX492" fmla="*/ 154801 w 3804945"/>
              <a:gd name="connsiteY492" fmla="*/ 3524087 h 6859051"/>
              <a:gd name="connsiteX493" fmla="*/ 640590 w 3804945"/>
              <a:gd name="connsiteY493" fmla="*/ 3761563 h 6859051"/>
              <a:gd name="connsiteX494" fmla="*/ 1120936 w 3804945"/>
              <a:gd name="connsiteY494" fmla="*/ 4002370 h 6859051"/>
              <a:gd name="connsiteX495" fmla="*/ 1095418 w 3804945"/>
              <a:gd name="connsiteY495" fmla="*/ 4048993 h 6859051"/>
              <a:gd name="connsiteX496" fmla="*/ 996480 w 3804945"/>
              <a:gd name="connsiteY496" fmla="*/ 4228953 h 6859051"/>
              <a:gd name="connsiteX497" fmla="*/ 923054 w 3804945"/>
              <a:gd name="connsiteY497" fmla="*/ 4362295 h 6859051"/>
              <a:gd name="connsiteX498" fmla="*/ 892918 w 3804945"/>
              <a:gd name="connsiteY498" fmla="*/ 4363924 h 6859051"/>
              <a:gd name="connsiteX499" fmla="*/ 862772 w 3804945"/>
              <a:gd name="connsiteY499" fmla="*/ 4365541 h 6859051"/>
              <a:gd name="connsiteX500" fmla="*/ 590389 w 3804945"/>
              <a:gd name="connsiteY500" fmla="*/ 4044844 h 6859051"/>
              <a:gd name="connsiteX501" fmla="*/ 233695 w 3804945"/>
              <a:gd name="connsiteY501" fmla="*/ 3625797 h 6859051"/>
              <a:gd name="connsiteX502" fmla="*/ 154801 w 3804945"/>
              <a:gd name="connsiteY502" fmla="*/ 3524087 h 6859051"/>
              <a:gd name="connsiteX503" fmla="*/ 136361 w 3804945"/>
              <a:gd name="connsiteY503" fmla="*/ 3535786 h 6859051"/>
              <a:gd name="connsiteX504" fmla="*/ 167124 w 3804945"/>
              <a:gd name="connsiteY504" fmla="*/ 3563275 h 6859051"/>
              <a:gd name="connsiteX505" fmla="*/ 514801 w 3804945"/>
              <a:gd name="connsiteY505" fmla="*/ 3973115 h 6859051"/>
              <a:gd name="connsiteX506" fmla="*/ 847587 w 3804945"/>
              <a:gd name="connsiteY506" fmla="*/ 4364741 h 6859051"/>
              <a:gd name="connsiteX507" fmla="*/ 848593 w 3804945"/>
              <a:gd name="connsiteY507" fmla="*/ 4395019 h 6859051"/>
              <a:gd name="connsiteX508" fmla="*/ 846370 w 3804945"/>
              <a:gd name="connsiteY508" fmla="*/ 4433104 h 6859051"/>
              <a:gd name="connsiteX509" fmla="*/ 626782 w 3804945"/>
              <a:gd name="connsiteY509" fmla="*/ 4691410 h 6859051"/>
              <a:gd name="connsiteX510" fmla="*/ 453544 w 3804945"/>
              <a:gd name="connsiteY510" fmla="*/ 4870004 h 6859051"/>
              <a:gd name="connsiteX511" fmla="*/ 426532 w 3804945"/>
              <a:gd name="connsiteY511" fmla="*/ 4767134 h 6859051"/>
              <a:gd name="connsiteX512" fmla="*/ 400703 w 3804945"/>
              <a:gd name="connsiteY512" fmla="*/ 4658549 h 6859051"/>
              <a:gd name="connsiteX513" fmla="*/ 266266 w 3804945"/>
              <a:gd name="connsiteY513" fmla="*/ 4095622 h 6859051"/>
              <a:gd name="connsiteX514" fmla="*/ 134743 w 3804945"/>
              <a:gd name="connsiteY514" fmla="*/ 3545730 h 6859051"/>
              <a:gd name="connsiteX515" fmla="*/ 136361 w 3804945"/>
              <a:gd name="connsiteY515" fmla="*/ 3535786 h 6859051"/>
              <a:gd name="connsiteX516" fmla="*/ 1477780 w 3804945"/>
              <a:gd name="connsiteY516" fmla="*/ 3549702 h 6859051"/>
              <a:gd name="connsiteX517" fmla="*/ 1492068 w 3804945"/>
              <a:gd name="connsiteY517" fmla="*/ 3552548 h 6859051"/>
              <a:gd name="connsiteX518" fmla="*/ 2272765 w 3804945"/>
              <a:gd name="connsiteY518" fmla="*/ 3712311 h 6859051"/>
              <a:gd name="connsiteX519" fmla="*/ 2276731 w 3804945"/>
              <a:gd name="connsiteY519" fmla="*/ 3730353 h 6859051"/>
              <a:gd name="connsiteX520" fmla="*/ 2238658 w 3804945"/>
              <a:gd name="connsiteY520" fmla="*/ 3776776 h 6859051"/>
              <a:gd name="connsiteX521" fmla="*/ 2197224 w 3804945"/>
              <a:gd name="connsiteY521" fmla="*/ 3805574 h 6859051"/>
              <a:gd name="connsiteX522" fmla="*/ 1852278 w 3804945"/>
              <a:gd name="connsiteY522" fmla="*/ 3683582 h 6859051"/>
              <a:gd name="connsiteX523" fmla="*/ 1492548 w 3804945"/>
              <a:gd name="connsiteY523" fmla="*/ 3555651 h 6859051"/>
              <a:gd name="connsiteX524" fmla="*/ 1445988 w 3804945"/>
              <a:gd name="connsiteY524" fmla="*/ 3551302 h 6859051"/>
              <a:gd name="connsiteX525" fmla="*/ 1813359 w 3804945"/>
              <a:gd name="connsiteY525" fmla="*/ 3681238 h 6859051"/>
              <a:gd name="connsiteX526" fmla="*/ 2180725 w 3804945"/>
              <a:gd name="connsiteY526" fmla="*/ 3814546 h 6859051"/>
              <a:gd name="connsiteX527" fmla="*/ 2006418 w 3804945"/>
              <a:gd name="connsiteY527" fmla="*/ 3940065 h 6859051"/>
              <a:gd name="connsiteX528" fmla="*/ 1742545 w 3804945"/>
              <a:gd name="connsiteY528" fmla="*/ 4125488 h 6859051"/>
              <a:gd name="connsiteX529" fmla="*/ 1642263 w 3804945"/>
              <a:gd name="connsiteY529" fmla="*/ 4181255 h 6859051"/>
              <a:gd name="connsiteX530" fmla="*/ 1615506 w 3804945"/>
              <a:gd name="connsiteY530" fmla="*/ 4171837 h 6859051"/>
              <a:gd name="connsiteX531" fmla="*/ 1505629 w 3804945"/>
              <a:gd name="connsiteY531" fmla="*/ 3876577 h 6859051"/>
              <a:gd name="connsiteX532" fmla="*/ 1411800 w 3804945"/>
              <a:gd name="connsiteY532" fmla="*/ 3583232 h 6859051"/>
              <a:gd name="connsiteX533" fmla="*/ 1428888 w 3804945"/>
              <a:gd name="connsiteY533" fmla="*/ 3567270 h 6859051"/>
              <a:gd name="connsiteX534" fmla="*/ 1377836 w 3804945"/>
              <a:gd name="connsiteY534" fmla="*/ 3580397 h 6859051"/>
              <a:gd name="connsiteX535" fmla="*/ 1379888 w 3804945"/>
              <a:gd name="connsiteY535" fmla="*/ 3580700 h 6859051"/>
              <a:gd name="connsiteX536" fmla="*/ 1396084 w 3804945"/>
              <a:gd name="connsiteY536" fmla="*/ 3584049 h 6859051"/>
              <a:gd name="connsiteX537" fmla="*/ 1442896 w 3804945"/>
              <a:gd name="connsiteY537" fmla="*/ 3717003 h 6859051"/>
              <a:gd name="connsiteX538" fmla="*/ 1537050 w 3804945"/>
              <a:gd name="connsiteY538" fmla="*/ 4009571 h 6859051"/>
              <a:gd name="connsiteX539" fmla="*/ 1588417 w 3804945"/>
              <a:gd name="connsiteY539" fmla="*/ 4169265 h 6859051"/>
              <a:gd name="connsiteX540" fmla="*/ 1573101 w 3804945"/>
              <a:gd name="connsiteY540" fmla="*/ 4187753 h 6859051"/>
              <a:gd name="connsiteX541" fmla="*/ 1552075 w 3804945"/>
              <a:gd name="connsiteY541" fmla="*/ 4206470 h 6859051"/>
              <a:gd name="connsiteX542" fmla="*/ 1138441 w 3804945"/>
              <a:gd name="connsiteY542" fmla="*/ 3998049 h 6859051"/>
              <a:gd name="connsiteX543" fmla="*/ 1167616 w 3804945"/>
              <a:gd name="connsiteY543" fmla="*/ 3940111 h 6859051"/>
              <a:gd name="connsiteX544" fmla="*/ 1283333 w 3804945"/>
              <a:gd name="connsiteY544" fmla="*/ 3730799 h 6859051"/>
              <a:gd name="connsiteX545" fmla="*/ 1377836 w 3804945"/>
              <a:gd name="connsiteY545" fmla="*/ 3580397 h 6859051"/>
              <a:gd name="connsiteX546" fmla="*/ 2376875 w 3804945"/>
              <a:gd name="connsiteY546" fmla="*/ 3749830 h 6859051"/>
              <a:gd name="connsiteX547" fmla="*/ 2668175 w 3804945"/>
              <a:gd name="connsiteY547" fmla="*/ 3906558 h 6859051"/>
              <a:gd name="connsiteX548" fmla="*/ 2987300 w 3804945"/>
              <a:gd name="connsiteY548" fmla="*/ 4077762 h 6859051"/>
              <a:gd name="connsiteX549" fmla="*/ 3009400 w 3804945"/>
              <a:gd name="connsiteY549" fmla="*/ 4092038 h 6859051"/>
              <a:gd name="connsiteX550" fmla="*/ 2215484 w 3804945"/>
              <a:gd name="connsiteY550" fmla="*/ 3811278 h 6859051"/>
              <a:gd name="connsiteX551" fmla="*/ 2248711 w 3804945"/>
              <a:gd name="connsiteY551" fmla="*/ 3782331 h 6859051"/>
              <a:gd name="connsiteX552" fmla="*/ 2299523 w 3804945"/>
              <a:gd name="connsiteY552" fmla="*/ 3764083 h 6859051"/>
              <a:gd name="connsiteX553" fmla="*/ 2362331 w 3804945"/>
              <a:gd name="connsiteY553" fmla="*/ 3761271 h 6859051"/>
              <a:gd name="connsiteX554" fmla="*/ 2203585 w 3804945"/>
              <a:gd name="connsiteY554" fmla="*/ 3822039 h 6859051"/>
              <a:gd name="connsiteX555" fmla="*/ 3034735 w 3804945"/>
              <a:gd name="connsiteY555" fmla="*/ 4113727 h 6859051"/>
              <a:gd name="connsiteX556" fmla="*/ 3031877 w 3804945"/>
              <a:gd name="connsiteY556" fmla="*/ 4120636 h 6859051"/>
              <a:gd name="connsiteX557" fmla="*/ 2446473 w 3804945"/>
              <a:gd name="connsiteY557" fmla="*/ 4163710 h 6859051"/>
              <a:gd name="connsiteX558" fmla="*/ 1789248 w 3804945"/>
              <a:gd name="connsiteY558" fmla="*/ 4207407 h 6859051"/>
              <a:gd name="connsiteX559" fmla="*/ 1688275 w 3804945"/>
              <a:gd name="connsiteY559" fmla="*/ 4214934 h 6859051"/>
              <a:gd name="connsiteX560" fmla="*/ 1661809 w 3804945"/>
              <a:gd name="connsiteY560" fmla="*/ 4206853 h 6859051"/>
              <a:gd name="connsiteX561" fmla="*/ 1719919 w 3804945"/>
              <a:gd name="connsiteY561" fmla="*/ 4154446 h 6859051"/>
              <a:gd name="connsiteX562" fmla="*/ 1986415 w 3804945"/>
              <a:gd name="connsiteY562" fmla="*/ 3966966 h 6859051"/>
              <a:gd name="connsiteX563" fmla="*/ 2203585 w 3804945"/>
              <a:gd name="connsiteY563" fmla="*/ 3822039 h 6859051"/>
              <a:gd name="connsiteX564" fmla="*/ 1131845 w 3804945"/>
              <a:gd name="connsiteY564" fmla="*/ 4016246 h 6859051"/>
              <a:gd name="connsiteX565" fmla="*/ 1341523 w 3804945"/>
              <a:gd name="connsiteY565" fmla="*/ 4114441 h 6859051"/>
              <a:gd name="connsiteX566" fmla="*/ 1552835 w 3804945"/>
              <a:gd name="connsiteY566" fmla="*/ 4220603 h 6859051"/>
              <a:gd name="connsiteX567" fmla="*/ 1557253 w 3804945"/>
              <a:gd name="connsiteY567" fmla="*/ 4238497 h 6859051"/>
              <a:gd name="connsiteX568" fmla="*/ 1560905 w 3804945"/>
              <a:gd name="connsiteY568" fmla="*/ 4255642 h 6859051"/>
              <a:gd name="connsiteX569" fmla="*/ 1262170 w 3804945"/>
              <a:gd name="connsiteY569" fmla="*/ 4325702 h 6859051"/>
              <a:gd name="connsiteX570" fmla="*/ 957166 w 3804945"/>
              <a:gd name="connsiteY570" fmla="*/ 4395711 h 6859051"/>
              <a:gd name="connsiteX571" fmla="*/ 931998 w 3804945"/>
              <a:gd name="connsiteY571" fmla="*/ 4371188 h 6859051"/>
              <a:gd name="connsiteX572" fmla="*/ 1123496 w 3804945"/>
              <a:gd name="connsiteY572" fmla="*/ 4020898 h 6859051"/>
              <a:gd name="connsiteX573" fmla="*/ 1131845 w 3804945"/>
              <a:gd name="connsiteY573" fmla="*/ 4016246 h 6859051"/>
              <a:gd name="connsiteX574" fmla="*/ 3011097 w 3804945"/>
              <a:gd name="connsiteY574" fmla="*/ 4140159 h 6859051"/>
              <a:gd name="connsiteX575" fmla="*/ 3037472 w 3804945"/>
              <a:gd name="connsiteY575" fmla="*/ 4146857 h 6859051"/>
              <a:gd name="connsiteX576" fmla="*/ 3030672 w 3804945"/>
              <a:gd name="connsiteY576" fmla="*/ 4167813 h 6859051"/>
              <a:gd name="connsiteX577" fmla="*/ 2624895 w 3804945"/>
              <a:gd name="connsiteY577" fmla="*/ 4515000 h 6859051"/>
              <a:gd name="connsiteX578" fmla="*/ 2224622 w 3804945"/>
              <a:gd name="connsiteY578" fmla="*/ 4852859 h 6859051"/>
              <a:gd name="connsiteX579" fmla="*/ 2139771 w 3804945"/>
              <a:gd name="connsiteY579" fmla="*/ 4768563 h 6859051"/>
              <a:gd name="connsiteX580" fmla="*/ 1856307 w 3804945"/>
              <a:gd name="connsiteY580" fmla="*/ 4473377 h 6859051"/>
              <a:gd name="connsiteX581" fmla="*/ 1653356 w 3804945"/>
              <a:gd name="connsiteY581" fmla="*/ 4262494 h 6859051"/>
              <a:gd name="connsiteX582" fmla="*/ 1660780 w 3804945"/>
              <a:gd name="connsiteY582" fmla="*/ 4244777 h 6859051"/>
              <a:gd name="connsiteX583" fmla="*/ 1668215 w 3804945"/>
              <a:gd name="connsiteY583" fmla="*/ 4227067 h 6859051"/>
              <a:gd name="connsiteX584" fmla="*/ 1778732 w 3804945"/>
              <a:gd name="connsiteY584" fmla="*/ 4219609 h 6859051"/>
              <a:gd name="connsiteX585" fmla="*/ 3011097 w 3804945"/>
              <a:gd name="connsiteY585" fmla="*/ 4140159 h 6859051"/>
              <a:gd name="connsiteX586" fmla="*/ 3055297 w 3804945"/>
              <a:gd name="connsiteY586" fmla="*/ 4170774 h 6859051"/>
              <a:gd name="connsiteX587" fmla="*/ 3054783 w 3804945"/>
              <a:gd name="connsiteY587" fmla="*/ 4194720 h 6859051"/>
              <a:gd name="connsiteX588" fmla="*/ 2844791 w 3804945"/>
              <a:gd name="connsiteY588" fmla="*/ 4717974 h 6859051"/>
              <a:gd name="connsiteX589" fmla="*/ 2643206 w 3804945"/>
              <a:gd name="connsiteY589" fmla="*/ 5220328 h 6859051"/>
              <a:gd name="connsiteX590" fmla="*/ 2615848 w 3804945"/>
              <a:gd name="connsiteY590" fmla="*/ 5227266 h 6859051"/>
              <a:gd name="connsiteX591" fmla="*/ 2588496 w 3804945"/>
              <a:gd name="connsiteY591" fmla="*/ 5234210 h 6859051"/>
              <a:gd name="connsiteX592" fmla="*/ 2411760 w 3804945"/>
              <a:gd name="connsiteY592" fmla="*/ 5050884 h 6859051"/>
              <a:gd name="connsiteX593" fmla="*/ 2235029 w 3804945"/>
              <a:gd name="connsiteY593" fmla="*/ 4864489 h 6859051"/>
              <a:gd name="connsiteX594" fmla="*/ 2338916 w 3804945"/>
              <a:gd name="connsiteY594" fmla="*/ 4772849 h 6859051"/>
              <a:gd name="connsiteX595" fmla="*/ 2745104 w 3804945"/>
              <a:gd name="connsiteY595" fmla="*/ 4426006 h 6859051"/>
              <a:gd name="connsiteX596" fmla="*/ 3055297 w 3804945"/>
              <a:gd name="connsiteY596" fmla="*/ 4170774 h 6859051"/>
              <a:gd name="connsiteX597" fmla="*/ 1570780 w 3804945"/>
              <a:gd name="connsiteY597" fmla="*/ 4267809 h 6859051"/>
              <a:gd name="connsiteX598" fmla="*/ 1583508 w 3804945"/>
              <a:gd name="connsiteY598" fmla="*/ 4276067 h 6859051"/>
              <a:gd name="connsiteX599" fmla="*/ 1382643 w 3804945"/>
              <a:gd name="connsiteY599" fmla="*/ 4522624 h 6859051"/>
              <a:gd name="connsiteX600" fmla="*/ 1177840 w 3804945"/>
              <a:gd name="connsiteY600" fmla="*/ 4768763 h 6859051"/>
              <a:gd name="connsiteX601" fmla="*/ 1055716 w 3804945"/>
              <a:gd name="connsiteY601" fmla="*/ 4615784 h 6859051"/>
              <a:gd name="connsiteX602" fmla="*/ 937524 w 3804945"/>
              <a:gd name="connsiteY602" fmla="*/ 4458313 h 6859051"/>
              <a:gd name="connsiteX603" fmla="*/ 946194 w 3804945"/>
              <a:gd name="connsiteY603" fmla="*/ 4441556 h 6859051"/>
              <a:gd name="connsiteX604" fmla="*/ 954858 w 3804945"/>
              <a:gd name="connsiteY604" fmla="*/ 4415942 h 6859051"/>
              <a:gd name="connsiteX605" fmla="*/ 958538 w 3804945"/>
              <a:gd name="connsiteY605" fmla="*/ 4407089 h 6859051"/>
              <a:gd name="connsiteX606" fmla="*/ 1533821 w 3804945"/>
              <a:gd name="connsiteY606" fmla="*/ 4272987 h 6859051"/>
              <a:gd name="connsiteX607" fmla="*/ 1570780 w 3804945"/>
              <a:gd name="connsiteY607" fmla="*/ 4267809 h 6859051"/>
              <a:gd name="connsiteX608" fmla="*/ 1635834 w 3804945"/>
              <a:gd name="connsiteY608" fmla="*/ 4273970 h 6859051"/>
              <a:gd name="connsiteX609" fmla="*/ 1929545 w 3804945"/>
              <a:gd name="connsiteY609" fmla="*/ 4565200 h 6859051"/>
              <a:gd name="connsiteX610" fmla="*/ 2211072 w 3804945"/>
              <a:gd name="connsiteY610" fmla="*/ 4864421 h 6859051"/>
              <a:gd name="connsiteX611" fmla="*/ 1943118 w 3804945"/>
              <a:gd name="connsiteY611" fmla="*/ 5096907 h 6859051"/>
              <a:gd name="connsiteX612" fmla="*/ 1668798 w 3804945"/>
              <a:gd name="connsiteY612" fmla="*/ 5330988 h 6859051"/>
              <a:gd name="connsiteX613" fmla="*/ 1645858 w 3804945"/>
              <a:gd name="connsiteY613" fmla="*/ 5329850 h 6859051"/>
              <a:gd name="connsiteX614" fmla="*/ 1631056 w 3804945"/>
              <a:gd name="connsiteY614" fmla="*/ 5322078 h 6859051"/>
              <a:gd name="connsiteX615" fmla="*/ 1627273 w 3804945"/>
              <a:gd name="connsiteY615" fmla="*/ 5117464 h 6859051"/>
              <a:gd name="connsiteX616" fmla="*/ 1623444 w 3804945"/>
              <a:gd name="connsiteY616" fmla="*/ 4594936 h 6859051"/>
              <a:gd name="connsiteX617" fmla="*/ 1634828 w 3804945"/>
              <a:gd name="connsiteY617" fmla="*/ 4274016 h 6859051"/>
              <a:gd name="connsiteX618" fmla="*/ 1635834 w 3804945"/>
              <a:gd name="connsiteY618" fmla="*/ 4273970 h 6859051"/>
              <a:gd name="connsiteX619" fmla="*/ 1604556 w 3804945"/>
              <a:gd name="connsiteY619" fmla="*/ 4281359 h 6859051"/>
              <a:gd name="connsiteX620" fmla="*/ 1614506 w 3804945"/>
              <a:gd name="connsiteY620" fmla="*/ 5070029 h 6859051"/>
              <a:gd name="connsiteX621" fmla="*/ 1614940 w 3804945"/>
              <a:gd name="connsiteY621" fmla="*/ 5324347 h 6859051"/>
              <a:gd name="connsiteX622" fmla="*/ 1602842 w 3804945"/>
              <a:gd name="connsiteY622" fmla="*/ 5326073 h 6859051"/>
              <a:gd name="connsiteX623" fmla="*/ 1387100 w 3804945"/>
              <a:gd name="connsiteY623" fmla="*/ 5056947 h 6859051"/>
              <a:gd name="connsiteX624" fmla="*/ 1183458 w 3804945"/>
              <a:gd name="connsiteY624" fmla="*/ 4781633 h 6859051"/>
              <a:gd name="connsiteX625" fmla="*/ 1239179 w 3804945"/>
              <a:gd name="connsiteY625" fmla="*/ 4711156 h 6859051"/>
              <a:gd name="connsiteX626" fmla="*/ 1323475 w 3804945"/>
              <a:gd name="connsiteY626" fmla="*/ 4609926 h 6859051"/>
              <a:gd name="connsiteX627" fmla="*/ 1604556 w 3804945"/>
              <a:gd name="connsiteY627" fmla="*/ 4281359 h 6859051"/>
              <a:gd name="connsiteX628" fmla="*/ 872670 w 3804945"/>
              <a:gd name="connsiteY628" fmla="*/ 4466182 h 6859051"/>
              <a:gd name="connsiteX629" fmla="*/ 876019 w 3804945"/>
              <a:gd name="connsiteY629" fmla="*/ 4475869 h 6859051"/>
              <a:gd name="connsiteX630" fmla="*/ 738448 w 3804945"/>
              <a:gd name="connsiteY630" fmla="*/ 4952872 h 6859051"/>
              <a:gd name="connsiteX631" fmla="*/ 593452 w 3804945"/>
              <a:gd name="connsiteY631" fmla="*/ 5423251 h 6859051"/>
              <a:gd name="connsiteX632" fmla="*/ 581251 w 3804945"/>
              <a:gd name="connsiteY632" fmla="*/ 5414678 h 6859051"/>
              <a:gd name="connsiteX633" fmla="*/ 457651 w 3804945"/>
              <a:gd name="connsiteY633" fmla="*/ 4891144 h 6859051"/>
              <a:gd name="connsiteX634" fmla="*/ 658701 w 3804945"/>
              <a:gd name="connsiteY634" fmla="*/ 4673471 h 6859051"/>
              <a:gd name="connsiteX635" fmla="*/ 872670 w 3804945"/>
              <a:gd name="connsiteY635" fmla="*/ 4466182 h 6859051"/>
              <a:gd name="connsiteX636" fmla="*/ 929797 w 3804945"/>
              <a:gd name="connsiteY636" fmla="*/ 4466480 h 6859051"/>
              <a:gd name="connsiteX637" fmla="*/ 1048349 w 3804945"/>
              <a:gd name="connsiteY637" fmla="*/ 4623710 h 6859051"/>
              <a:gd name="connsiteX638" fmla="*/ 1159135 w 3804945"/>
              <a:gd name="connsiteY638" fmla="*/ 4789188 h 6859051"/>
              <a:gd name="connsiteX639" fmla="*/ 892816 w 3804945"/>
              <a:gd name="connsiteY639" fmla="*/ 5109766 h 6859051"/>
              <a:gd name="connsiteX640" fmla="*/ 626314 w 3804945"/>
              <a:gd name="connsiteY640" fmla="*/ 5429188 h 6859051"/>
              <a:gd name="connsiteX641" fmla="*/ 654386 w 3804945"/>
              <a:gd name="connsiteY641" fmla="*/ 5280747 h 6859051"/>
              <a:gd name="connsiteX642" fmla="*/ 861886 w 3804945"/>
              <a:gd name="connsiteY642" fmla="*/ 4563343 h 6859051"/>
              <a:gd name="connsiteX643" fmla="*/ 887929 w 3804945"/>
              <a:gd name="connsiteY643" fmla="*/ 4471011 h 6859051"/>
              <a:gd name="connsiteX644" fmla="*/ 908532 w 3804945"/>
              <a:gd name="connsiteY644" fmla="*/ 4468434 h 6859051"/>
              <a:gd name="connsiteX645" fmla="*/ 929797 w 3804945"/>
              <a:gd name="connsiteY645" fmla="*/ 4466480 h 6859051"/>
              <a:gd name="connsiteX646" fmla="*/ 1173456 w 3804945"/>
              <a:gd name="connsiteY646" fmla="*/ 4789960 h 6859051"/>
              <a:gd name="connsiteX647" fmla="*/ 1378625 w 3804945"/>
              <a:gd name="connsiteY647" fmla="*/ 5063566 h 6859051"/>
              <a:gd name="connsiteX648" fmla="*/ 1583810 w 3804945"/>
              <a:gd name="connsiteY648" fmla="*/ 5337183 h 6859051"/>
              <a:gd name="connsiteX649" fmla="*/ 1573649 w 3804945"/>
              <a:gd name="connsiteY649" fmla="*/ 5356482 h 6859051"/>
              <a:gd name="connsiteX650" fmla="*/ 1562865 w 3804945"/>
              <a:gd name="connsiteY650" fmla="*/ 5377365 h 6859051"/>
              <a:gd name="connsiteX651" fmla="*/ 1359983 w 3804945"/>
              <a:gd name="connsiteY651" fmla="*/ 5398562 h 6859051"/>
              <a:gd name="connsiteX652" fmla="*/ 1129165 w 3804945"/>
              <a:gd name="connsiteY652" fmla="*/ 5421256 h 6859051"/>
              <a:gd name="connsiteX653" fmla="*/ 897708 w 3804945"/>
              <a:gd name="connsiteY653" fmla="*/ 5444213 h 6859051"/>
              <a:gd name="connsiteX654" fmla="*/ 670891 w 3804945"/>
              <a:gd name="connsiteY654" fmla="*/ 5467365 h 6859051"/>
              <a:gd name="connsiteX655" fmla="*/ 640887 w 3804945"/>
              <a:gd name="connsiteY655" fmla="*/ 5459318 h 6859051"/>
              <a:gd name="connsiteX656" fmla="*/ 634818 w 3804945"/>
              <a:gd name="connsiteY656" fmla="*/ 5441762 h 6859051"/>
              <a:gd name="connsiteX657" fmla="*/ 904137 w 3804945"/>
              <a:gd name="connsiteY657" fmla="*/ 5112755 h 6859051"/>
              <a:gd name="connsiteX658" fmla="*/ 2219101 w 3804945"/>
              <a:gd name="connsiteY658" fmla="*/ 4878485 h 6859051"/>
              <a:gd name="connsiteX659" fmla="*/ 2491375 w 3804945"/>
              <a:gd name="connsiteY659" fmla="*/ 5150039 h 6859051"/>
              <a:gd name="connsiteX660" fmla="*/ 2575414 w 3804945"/>
              <a:gd name="connsiteY660" fmla="*/ 5262910 h 6859051"/>
              <a:gd name="connsiteX661" fmla="*/ 2564299 w 3804945"/>
              <a:gd name="connsiteY661" fmla="*/ 5281484 h 6859051"/>
              <a:gd name="connsiteX662" fmla="*/ 2119958 w 3804945"/>
              <a:gd name="connsiteY662" fmla="*/ 5324347 h 6859051"/>
              <a:gd name="connsiteX663" fmla="*/ 1678662 w 3804945"/>
              <a:gd name="connsiteY663" fmla="*/ 5367209 h 6859051"/>
              <a:gd name="connsiteX664" fmla="*/ 1669233 w 3804945"/>
              <a:gd name="connsiteY664" fmla="*/ 5347115 h 6859051"/>
              <a:gd name="connsiteX665" fmla="*/ 2216987 w 3804945"/>
              <a:gd name="connsiteY665" fmla="*/ 4879011 h 6859051"/>
              <a:gd name="connsiteX666" fmla="*/ 2219101 w 3804945"/>
              <a:gd name="connsiteY666" fmla="*/ 4878485 h 6859051"/>
              <a:gd name="connsiteX667" fmla="*/ 2560773 w 3804945"/>
              <a:gd name="connsiteY667" fmla="*/ 5293183 h 6859051"/>
              <a:gd name="connsiteX668" fmla="*/ 2582273 w 3804945"/>
              <a:gd name="connsiteY668" fmla="*/ 5313654 h 6859051"/>
              <a:gd name="connsiteX669" fmla="*/ 2595194 w 3804945"/>
              <a:gd name="connsiteY669" fmla="*/ 5333919 h 6859051"/>
              <a:gd name="connsiteX670" fmla="*/ 2462858 w 3804945"/>
              <a:gd name="connsiteY670" fmla="*/ 5629173 h 6859051"/>
              <a:gd name="connsiteX671" fmla="*/ 2321983 w 3804945"/>
              <a:gd name="connsiteY671" fmla="*/ 5942401 h 6859051"/>
              <a:gd name="connsiteX672" fmla="*/ 2294088 w 3804945"/>
              <a:gd name="connsiteY672" fmla="*/ 5960403 h 6859051"/>
              <a:gd name="connsiteX673" fmla="*/ 2266753 w 3804945"/>
              <a:gd name="connsiteY673" fmla="*/ 5967033 h 6859051"/>
              <a:gd name="connsiteX674" fmla="*/ 1965441 w 3804945"/>
              <a:gd name="connsiteY674" fmla="*/ 5695856 h 6859051"/>
              <a:gd name="connsiteX675" fmla="*/ 1673696 w 3804945"/>
              <a:gd name="connsiteY675" fmla="*/ 5400082 h 6859051"/>
              <a:gd name="connsiteX676" fmla="*/ 1677268 w 3804945"/>
              <a:gd name="connsiteY676" fmla="*/ 5380120 h 6859051"/>
              <a:gd name="connsiteX677" fmla="*/ 2560773 w 3804945"/>
              <a:gd name="connsiteY677" fmla="*/ 5293183 h 6859051"/>
              <a:gd name="connsiteX678" fmla="*/ 1557790 w 3804945"/>
              <a:gd name="connsiteY678" fmla="*/ 5390338 h 6859051"/>
              <a:gd name="connsiteX679" fmla="*/ 1582633 w 3804945"/>
              <a:gd name="connsiteY679" fmla="*/ 5413307 h 6859051"/>
              <a:gd name="connsiteX680" fmla="*/ 1601767 w 3804945"/>
              <a:gd name="connsiteY680" fmla="*/ 5436344 h 6859051"/>
              <a:gd name="connsiteX681" fmla="*/ 1562654 w 3804945"/>
              <a:gd name="connsiteY681" fmla="*/ 5601804 h 6859051"/>
              <a:gd name="connsiteX682" fmla="*/ 1517797 w 3804945"/>
              <a:gd name="connsiteY682" fmla="*/ 5766665 h 6859051"/>
              <a:gd name="connsiteX683" fmla="*/ 1406343 w 3804945"/>
              <a:gd name="connsiteY683" fmla="*/ 5732032 h 6859051"/>
              <a:gd name="connsiteX684" fmla="*/ 975609 w 3804945"/>
              <a:gd name="connsiteY684" fmla="*/ 5595706 h 6859051"/>
              <a:gd name="connsiteX685" fmla="*/ 647465 w 3804945"/>
              <a:gd name="connsiteY685" fmla="*/ 5490350 h 6859051"/>
              <a:gd name="connsiteX686" fmla="*/ 648145 w 3804945"/>
              <a:gd name="connsiteY686" fmla="*/ 5483429 h 6859051"/>
              <a:gd name="connsiteX687" fmla="*/ 1557790 w 3804945"/>
              <a:gd name="connsiteY687" fmla="*/ 5390338 h 6859051"/>
              <a:gd name="connsiteX688" fmla="*/ 1653133 w 3804945"/>
              <a:gd name="connsiteY688" fmla="*/ 5426502 h 6859051"/>
              <a:gd name="connsiteX689" fmla="*/ 1671027 w 3804945"/>
              <a:gd name="connsiteY689" fmla="*/ 5433966 h 6859051"/>
              <a:gd name="connsiteX690" fmla="*/ 1886225 w 3804945"/>
              <a:gd name="connsiteY690" fmla="*/ 5636146 h 6859051"/>
              <a:gd name="connsiteX691" fmla="*/ 2170175 w 3804945"/>
              <a:gd name="connsiteY691" fmla="*/ 5904282 h 6859051"/>
              <a:gd name="connsiteX692" fmla="*/ 2248145 w 3804945"/>
              <a:gd name="connsiteY692" fmla="*/ 5988236 h 6859051"/>
              <a:gd name="connsiteX693" fmla="*/ 2241544 w 3804945"/>
              <a:gd name="connsiteY693" fmla="*/ 5995208 h 6859051"/>
              <a:gd name="connsiteX694" fmla="*/ 1583005 w 3804945"/>
              <a:gd name="connsiteY694" fmla="*/ 5786153 h 6859051"/>
              <a:gd name="connsiteX695" fmla="*/ 1533924 w 3804945"/>
              <a:gd name="connsiteY695" fmla="*/ 5770094 h 6859051"/>
              <a:gd name="connsiteX696" fmla="*/ 1555190 w 3804945"/>
              <a:gd name="connsiteY696" fmla="*/ 5681534 h 6859051"/>
              <a:gd name="connsiteX697" fmla="*/ 1594983 w 3804945"/>
              <a:gd name="connsiteY697" fmla="*/ 5515062 h 6859051"/>
              <a:gd name="connsiteX698" fmla="*/ 1613511 w 3804945"/>
              <a:gd name="connsiteY698" fmla="*/ 5437172 h 6859051"/>
              <a:gd name="connsiteX699" fmla="*/ 1636200 w 3804945"/>
              <a:gd name="connsiteY699" fmla="*/ 5430371 h 6859051"/>
              <a:gd name="connsiteX700" fmla="*/ 1653133 w 3804945"/>
              <a:gd name="connsiteY700" fmla="*/ 5426502 h 6859051"/>
              <a:gd name="connsiteX701" fmla="*/ 644224 w 3804945"/>
              <a:gd name="connsiteY701" fmla="*/ 5508798 h 6859051"/>
              <a:gd name="connsiteX702" fmla="*/ 858583 w 3804945"/>
              <a:gd name="connsiteY702" fmla="*/ 5570103 h 6859051"/>
              <a:gd name="connsiteX703" fmla="*/ 1517671 w 3804945"/>
              <a:gd name="connsiteY703" fmla="*/ 5779523 h 6859051"/>
              <a:gd name="connsiteX704" fmla="*/ 1313531 w 3804945"/>
              <a:gd name="connsiteY704" fmla="*/ 6644603 h 6859051"/>
              <a:gd name="connsiteX705" fmla="*/ 1297758 w 3804945"/>
              <a:gd name="connsiteY705" fmla="*/ 6649118 h 6859051"/>
              <a:gd name="connsiteX706" fmla="*/ 953360 w 3804945"/>
              <a:gd name="connsiteY706" fmla="*/ 6088648 h 6859051"/>
              <a:gd name="connsiteX707" fmla="*/ 634189 w 3804945"/>
              <a:gd name="connsiteY707" fmla="*/ 5513879 h 6859051"/>
              <a:gd name="connsiteX708" fmla="*/ 644224 w 3804945"/>
              <a:gd name="connsiteY708" fmla="*/ 5508798 h 6859051"/>
              <a:gd name="connsiteX709" fmla="*/ 1532296 w 3804945"/>
              <a:gd name="connsiteY709" fmla="*/ 5788210 h 6859051"/>
              <a:gd name="connsiteX710" fmla="*/ 2238544 w 3804945"/>
              <a:gd name="connsiteY710" fmla="*/ 6004066 h 6859051"/>
              <a:gd name="connsiteX711" fmla="*/ 2242996 w 3804945"/>
              <a:gd name="connsiteY711" fmla="*/ 6025326 h 6859051"/>
              <a:gd name="connsiteX712" fmla="*/ 2246768 w 3804945"/>
              <a:gd name="connsiteY712" fmla="*/ 6046242 h 6859051"/>
              <a:gd name="connsiteX713" fmla="*/ 2139457 w 3804945"/>
              <a:gd name="connsiteY713" fmla="*/ 6120309 h 6859051"/>
              <a:gd name="connsiteX714" fmla="*/ 1692761 w 3804945"/>
              <a:gd name="connsiteY714" fmla="*/ 6429433 h 6859051"/>
              <a:gd name="connsiteX715" fmla="*/ 1349861 w 3804945"/>
              <a:gd name="connsiteY715" fmla="*/ 6664320 h 6859051"/>
              <a:gd name="connsiteX716" fmla="*/ 1335951 w 3804945"/>
              <a:gd name="connsiteY716" fmla="*/ 6656261 h 6859051"/>
              <a:gd name="connsiteX717" fmla="*/ 1426871 w 3804945"/>
              <a:gd name="connsiteY717" fmla="*/ 6220722 h 6859051"/>
              <a:gd name="connsiteX718" fmla="*/ 1532296 w 3804945"/>
              <a:gd name="connsiteY718" fmla="*/ 5788210 h 685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</a:cxnLst>
            <a:rect l="l" t="t" r="r" b="b"/>
            <a:pathLst>
              <a:path w="3804945" h="6859051">
                <a:moveTo>
                  <a:pt x="2932048" y="52"/>
                </a:moveTo>
                <a:cubicBezTo>
                  <a:pt x="2927013" y="1541"/>
                  <a:pt x="2929310" y="36273"/>
                  <a:pt x="2940820" y="149412"/>
                </a:cubicBezTo>
                <a:cubicBezTo>
                  <a:pt x="2948896" y="228823"/>
                  <a:pt x="2954690" y="294610"/>
                  <a:pt x="2953702" y="295602"/>
                </a:cubicBezTo>
                <a:cubicBezTo>
                  <a:pt x="2952707" y="296594"/>
                  <a:pt x="2933019" y="230670"/>
                  <a:pt x="2909954" y="149111"/>
                </a:cubicBezTo>
                <a:cubicBezTo>
                  <a:pt x="2886888" y="67551"/>
                  <a:pt x="2865754" y="822"/>
                  <a:pt x="2862988" y="822"/>
                </a:cubicBezTo>
                <a:cubicBezTo>
                  <a:pt x="2855615" y="822"/>
                  <a:pt x="2854547" y="-3587"/>
                  <a:pt x="2903473" y="166445"/>
                </a:cubicBezTo>
                <a:cubicBezTo>
                  <a:pt x="2936397" y="280868"/>
                  <a:pt x="2946815" y="324670"/>
                  <a:pt x="2941877" y="327805"/>
                </a:cubicBezTo>
                <a:cubicBezTo>
                  <a:pt x="2938151" y="330171"/>
                  <a:pt x="2933482" y="331509"/>
                  <a:pt x="2931488" y="330774"/>
                </a:cubicBezTo>
                <a:cubicBezTo>
                  <a:pt x="2929493" y="330039"/>
                  <a:pt x="2850318" y="256140"/>
                  <a:pt x="2755540" y="166557"/>
                </a:cubicBezTo>
                <a:cubicBezTo>
                  <a:pt x="2660762" y="76975"/>
                  <a:pt x="2578815" y="2802"/>
                  <a:pt x="2573431" y="1726"/>
                </a:cubicBezTo>
                <a:cubicBezTo>
                  <a:pt x="2564756" y="-6"/>
                  <a:pt x="2564607" y="704"/>
                  <a:pt x="2572203" y="7966"/>
                </a:cubicBezTo>
                <a:cubicBezTo>
                  <a:pt x="2576918" y="12475"/>
                  <a:pt x="2633496" y="65899"/>
                  <a:pt x="2697933" y="126686"/>
                </a:cubicBezTo>
                <a:cubicBezTo>
                  <a:pt x="2762369" y="187473"/>
                  <a:pt x="2838876" y="260234"/>
                  <a:pt x="2867954" y="288369"/>
                </a:cubicBezTo>
                <a:lnTo>
                  <a:pt x="2920829" y="339525"/>
                </a:lnTo>
                <a:lnTo>
                  <a:pt x="2914200" y="361626"/>
                </a:lnTo>
                <a:cubicBezTo>
                  <a:pt x="2910553" y="373783"/>
                  <a:pt x="2905862" y="383727"/>
                  <a:pt x="2903758" y="383727"/>
                </a:cubicBezTo>
                <a:cubicBezTo>
                  <a:pt x="2901655" y="383727"/>
                  <a:pt x="2829412" y="398023"/>
                  <a:pt x="2743218" y="415495"/>
                </a:cubicBezTo>
                <a:cubicBezTo>
                  <a:pt x="2517727" y="461201"/>
                  <a:pt x="1594360" y="646619"/>
                  <a:pt x="1592234" y="646619"/>
                </a:cubicBezTo>
                <a:cubicBezTo>
                  <a:pt x="1591251" y="646619"/>
                  <a:pt x="1589057" y="643001"/>
                  <a:pt x="1587359" y="638578"/>
                </a:cubicBezTo>
                <a:cubicBezTo>
                  <a:pt x="1585382" y="633434"/>
                  <a:pt x="1611374" y="606054"/>
                  <a:pt x="1659620" y="562466"/>
                </a:cubicBezTo>
                <a:cubicBezTo>
                  <a:pt x="1701060" y="525030"/>
                  <a:pt x="1845540" y="394498"/>
                  <a:pt x="1980700" y="272396"/>
                </a:cubicBezTo>
                <a:cubicBezTo>
                  <a:pt x="2292573" y="-9347"/>
                  <a:pt x="2281652" y="822"/>
                  <a:pt x="2272434" y="822"/>
                </a:cubicBezTo>
                <a:cubicBezTo>
                  <a:pt x="2268136" y="822"/>
                  <a:pt x="2111094" y="139697"/>
                  <a:pt x="1923447" y="309432"/>
                </a:cubicBezTo>
                <a:cubicBezTo>
                  <a:pt x="1735801" y="479168"/>
                  <a:pt x="1578816" y="618044"/>
                  <a:pt x="1574598" y="618044"/>
                </a:cubicBezTo>
                <a:cubicBezTo>
                  <a:pt x="1569277" y="618044"/>
                  <a:pt x="1572946" y="605340"/>
                  <a:pt x="1586554" y="576610"/>
                </a:cubicBezTo>
                <a:cubicBezTo>
                  <a:pt x="1716444" y="302369"/>
                  <a:pt x="1855867" y="3268"/>
                  <a:pt x="1854547" y="1682"/>
                </a:cubicBezTo>
                <a:cubicBezTo>
                  <a:pt x="1849095" y="-4863"/>
                  <a:pt x="1829430" y="34361"/>
                  <a:pt x="1700654" y="308762"/>
                </a:cubicBezTo>
                <a:cubicBezTo>
                  <a:pt x="1562088" y="604019"/>
                  <a:pt x="1558156" y="611546"/>
                  <a:pt x="1543868" y="608689"/>
                </a:cubicBezTo>
                <a:cubicBezTo>
                  <a:pt x="1533953" y="606705"/>
                  <a:pt x="1522203" y="610512"/>
                  <a:pt x="1507504" y="620484"/>
                </a:cubicBezTo>
                <a:lnTo>
                  <a:pt x="1485781" y="635229"/>
                </a:lnTo>
                <a:lnTo>
                  <a:pt x="1281761" y="551605"/>
                </a:lnTo>
                <a:cubicBezTo>
                  <a:pt x="1169547" y="505612"/>
                  <a:pt x="1028867" y="448115"/>
                  <a:pt x="969145" y="423832"/>
                </a:cubicBezTo>
                <a:cubicBezTo>
                  <a:pt x="703203" y="315704"/>
                  <a:pt x="727623" y="327540"/>
                  <a:pt x="725052" y="305526"/>
                </a:cubicBezTo>
                <a:cubicBezTo>
                  <a:pt x="723469" y="291955"/>
                  <a:pt x="725509" y="284298"/>
                  <a:pt x="731658" y="280723"/>
                </a:cubicBezTo>
                <a:cubicBezTo>
                  <a:pt x="736550" y="277880"/>
                  <a:pt x="850422" y="214390"/>
                  <a:pt x="984713" y="139623"/>
                </a:cubicBezTo>
                <a:cubicBezTo>
                  <a:pt x="1119010" y="64856"/>
                  <a:pt x="1225217" y="2871"/>
                  <a:pt x="1220725" y="1882"/>
                </a:cubicBezTo>
                <a:cubicBezTo>
                  <a:pt x="1214124" y="430"/>
                  <a:pt x="1082113" y="71419"/>
                  <a:pt x="863418" y="194027"/>
                </a:cubicBezTo>
                <a:cubicBezTo>
                  <a:pt x="812874" y="222364"/>
                  <a:pt x="851347" y="195453"/>
                  <a:pt x="997080" y="100544"/>
                </a:cubicBezTo>
                <a:cubicBezTo>
                  <a:pt x="1078450" y="47553"/>
                  <a:pt x="1142041" y="3210"/>
                  <a:pt x="1138395" y="1994"/>
                </a:cubicBezTo>
                <a:cubicBezTo>
                  <a:pt x="1134749" y="778"/>
                  <a:pt x="1108740" y="14799"/>
                  <a:pt x="1080599" y="33159"/>
                </a:cubicBezTo>
                <a:cubicBezTo>
                  <a:pt x="902474" y="149373"/>
                  <a:pt x="728126" y="262608"/>
                  <a:pt x="722360" y="265833"/>
                </a:cubicBezTo>
                <a:cubicBezTo>
                  <a:pt x="718645" y="267911"/>
                  <a:pt x="706432" y="265244"/>
                  <a:pt x="695214" y="259895"/>
                </a:cubicBezTo>
                <a:lnTo>
                  <a:pt x="674823" y="250161"/>
                </a:lnTo>
                <a:lnTo>
                  <a:pt x="674823" y="125492"/>
                </a:lnTo>
                <a:cubicBezTo>
                  <a:pt x="674823" y="46187"/>
                  <a:pt x="672742" y="822"/>
                  <a:pt x="669108" y="822"/>
                </a:cubicBezTo>
                <a:cubicBezTo>
                  <a:pt x="665473" y="822"/>
                  <a:pt x="663381" y="46090"/>
                  <a:pt x="663358" y="125124"/>
                </a:cubicBezTo>
                <a:lnTo>
                  <a:pt x="663313" y="249425"/>
                </a:lnTo>
                <a:lnTo>
                  <a:pt x="646333" y="259080"/>
                </a:lnTo>
                <a:lnTo>
                  <a:pt x="629348" y="268746"/>
                </a:lnTo>
                <a:lnTo>
                  <a:pt x="454882" y="134321"/>
                </a:lnTo>
                <a:cubicBezTo>
                  <a:pt x="358925" y="60385"/>
                  <a:pt x="277644" y="817"/>
                  <a:pt x="274246" y="1949"/>
                </a:cubicBezTo>
                <a:cubicBezTo>
                  <a:pt x="270848" y="3082"/>
                  <a:pt x="342862" y="61601"/>
                  <a:pt x="434288" y="131988"/>
                </a:cubicBezTo>
                <a:cubicBezTo>
                  <a:pt x="525714" y="202375"/>
                  <a:pt x="600516" y="261054"/>
                  <a:pt x="600516" y="262384"/>
                </a:cubicBezTo>
                <a:cubicBezTo>
                  <a:pt x="600516" y="263713"/>
                  <a:pt x="589583" y="258483"/>
                  <a:pt x="576227" y="250764"/>
                </a:cubicBezTo>
                <a:cubicBezTo>
                  <a:pt x="477941" y="193974"/>
                  <a:pt x="113982" y="839"/>
                  <a:pt x="105419" y="934"/>
                </a:cubicBezTo>
                <a:cubicBezTo>
                  <a:pt x="94073" y="1059"/>
                  <a:pt x="153358" y="34249"/>
                  <a:pt x="439166" y="187743"/>
                </a:cubicBezTo>
                <a:lnTo>
                  <a:pt x="617861" y="283715"/>
                </a:lnTo>
                <a:lnTo>
                  <a:pt x="616330" y="302869"/>
                </a:lnTo>
                <a:lnTo>
                  <a:pt x="614804" y="322034"/>
                </a:lnTo>
                <a:lnTo>
                  <a:pt x="310232" y="429335"/>
                </a:lnTo>
                <a:cubicBezTo>
                  <a:pt x="142714" y="488350"/>
                  <a:pt x="4046" y="538231"/>
                  <a:pt x="2091" y="540186"/>
                </a:cubicBezTo>
                <a:cubicBezTo>
                  <a:pt x="136" y="542142"/>
                  <a:pt x="-348" y="544856"/>
                  <a:pt x="1008" y="546214"/>
                </a:cubicBezTo>
                <a:cubicBezTo>
                  <a:pt x="2366" y="547572"/>
                  <a:pt x="141860" y="499960"/>
                  <a:pt x="310991" y="440408"/>
                </a:cubicBezTo>
                <a:cubicBezTo>
                  <a:pt x="480123" y="380857"/>
                  <a:pt x="620884" y="333606"/>
                  <a:pt x="623799" y="335406"/>
                </a:cubicBezTo>
                <a:cubicBezTo>
                  <a:pt x="626714" y="337207"/>
                  <a:pt x="629103" y="341011"/>
                  <a:pt x="629103" y="343856"/>
                </a:cubicBezTo>
                <a:cubicBezTo>
                  <a:pt x="629103" y="348400"/>
                  <a:pt x="577759" y="409414"/>
                  <a:pt x="295029" y="740916"/>
                </a:cubicBezTo>
                <a:cubicBezTo>
                  <a:pt x="260179" y="781779"/>
                  <a:pt x="195716" y="857428"/>
                  <a:pt x="151775" y="909040"/>
                </a:cubicBezTo>
                <a:cubicBezTo>
                  <a:pt x="107834" y="960647"/>
                  <a:pt x="55606" y="1021752"/>
                  <a:pt x="35711" y="1044834"/>
                </a:cubicBezTo>
                <a:cubicBezTo>
                  <a:pt x="15816" y="1067917"/>
                  <a:pt x="494" y="1089686"/>
                  <a:pt x="1667" y="1093201"/>
                </a:cubicBezTo>
                <a:cubicBezTo>
                  <a:pt x="2839" y="1096715"/>
                  <a:pt x="51618" y="1043326"/>
                  <a:pt x="110062" y="974551"/>
                </a:cubicBezTo>
                <a:cubicBezTo>
                  <a:pt x="168507" y="905771"/>
                  <a:pt x="273472" y="782636"/>
                  <a:pt x="343317" y="700911"/>
                </a:cubicBezTo>
                <a:cubicBezTo>
                  <a:pt x="413162" y="619187"/>
                  <a:pt x="507884" y="507957"/>
                  <a:pt x="553812" y="453736"/>
                </a:cubicBezTo>
                <a:cubicBezTo>
                  <a:pt x="599739" y="399515"/>
                  <a:pt x="638687" y="355194"/>
                  <a:pt x="640350" y="355241"/>
                </a:cubicBezTo>
                <a:cubicBezTo>
                  <a:pt x="642018" y="355289"/>
                  <a:pt x="647002" y="357610"/>
                  <a:pt x="651425" y="360410"/>
                </a:cubicBezTo>
                <a:cubicBezTo>
                  <a:pt x="658198" y="364696"/>
                  <a:pt x="658421" y="374834"/>
                  <a:pt x="652831" y="424625"/>
                </a:cubicBezTo>
                <a:cubicBezTo>
                  <a:pt x="649179" y="457139"/>
                  <a:pt x="634618" y="593041"/>
                  <a:pt x="620473" y="726629"/>
                </a:cubicBezTo>
                <a:cubicBezTo>
                  <a:pt x="606328" y="860217"/>
                  <a:pt x="590881" y="1004235"/>
                  <a:pt x="586160" y="1046669"/>
                </a:cubicBezTo>
                <a:cubicBezTo>
                  <a:pt x="570924" y="1183543"/>
                  <a:pt x="549091" y="1388363"/>
                  <a:pt x="549091" y="1394375"/>
                </a:cubicBezTo>
                <a:cubicBezTo>
                  <a:pt x="549091" y="1397593"/>
                  <a:pt x="543305" y="1401976"/>
                  <a:pt x="536233" y="1404114"/>
                </a:cubicBezTo>
                <a:cubicBezTo>
                  <a:pt x="529160" y="1406245"/>
                  <a:pt x="516766" y="1414172"/>
                  <a:pt x="508696" y="1421716"/>
                </a:cubicBezTo>
                <a:lnTo>
                  <a:pt x="494029" y="1435421"/>
                </a:lnTo>
                <a:lnTo>
                  <a:pt x="255461" y="1355033"/>
                </a:lnTo>
                <a:cubicBezTo>
                  <a:pt x="124250" y="1310816"/>
                  <a:pt x="12836" y="1273080"/>
                  <a:pt x="7885" y="1271183"/>
                </a:cubicBezTo>
                <a:cubicBezTo>
                  <a:pt x="2408" y="1269080"/>
                  <a:pt x="-240" y="1270354"/>
                  <a:pt x="1121" y="1274440"/>
                </a:cubicBezTo>
                <a:cubicBezTo>
                  <a:pt x="2351" y="1278132"/>
                  <a:pt x="110074" y="1317166"/>
                  <a:pt x="240504" y="1361183"/>
                </a:cubicBezTo>
                <a:cubicBezTo>
                  <a:pt x="370933" y="1405200"/>
                  <a:pt x="481512" y="1442781"/>
                  <a:pt x="486226" y="1444696"/>
                </a:cubicBezTo>
                <a:cubicBezTo>
                  <a:pt x="506538" y="1452948"/>
                  <a:pt x="448303" y="1457378"/>
                  <a:pt x="230480" y="1464161"/>
                </a:cubicBezTo>
                <a:cubicBezTo>
                  <a:pt x="103964" y="1468104"/>
                  <a:pt x="451" y="1473499"/>
                  <a:pt x="451" y="1476163"/>
                </a:cubicBezTo>
                <a:cubicBezTo>
                  <a:pt x="451" y="1482369"/>
                  <a:pt x="38894" y="1481941"/>
                  <a:pt x="286201" y="1472991"/>
                </a:cubicBezTo>
                <a:cubicBezTo>
                  <a:pt x="401968" y="1468802"/>
                  <a:pt x="489932" y="1467813"/>
                  <a:pt x="491060" y="1470682"/>
                </a:cubicBezTo>
                <a:cubicBezTo>
                  <a:pt x="492146" y="1473448"/>
                  <a:pt x="499362" y="1483244"/>
                  <a:pt x="507099" y="1492439"/>
                </a:cubicBezTo>
                <a:lnTo>
                  <a:pt x="521164" y="1509155"/>
                </a:lnTo>
                <a:lnTo>
                  <a:pt x="457607" y="1645104"/>
                </a:lnTo>
                <a:cubicBezTo>
                  <a:pt x="422649" y="1719873"/>
                  <a:pt x="392149" y="1782978"/>
                  <a:pt x="389830" y="1785344"/>
                </a:cubicBezTo>
                <a:cubicBezTo>
                  <a:pt x="386489" y="1788750"/>
                  <a:pt x="292329" y="1751814"/>
                  <a:pt x="226194" y="1721159"/>
                </a:cubicBezTo>
                <a:cubicBezTo>
                  <a:pt x="219907" y="1718244"/>
                  <a:pt x="171044" y="1697408"/>
                  <a:pt x="117609" y="1674862"/>
                </a:cubicBezTo>
                <a:cubicBezTo>
                  <a:pt x="64174" y="1652311"/>
                  <a:pt x="15953" y="1631525"/>
                  <a:pt x="10453" y="1628673"/>
                </a:cubicBezTo>
                <a:cubicBezTo>
                  <a:pt x="3421" y="1625021"/>
                  <a:pt x="451" y="1625661"/>
                  <a:pt x="451" y="1630828"/>
                </a:cubicBezTo>
                <a:cubicBezTo>
                  <a:pt x="451" y="1634868"/>
                  <a:pt x="20382" y="1646378"/>
                  <a:pt x="44743" y="1656420"/>
                </a:cubicBezTo>
                <a:cubicBezTo>
                  <a:pt x="165495" y="1706180"/>
                  <a:pt x="375168" y="1796283"/>
                  <a:pt x="378903" y="1800020"/>
                </a:cubicBezTo>
                <a:cubicBezTo>
                  <a:pt x="381229" y="1802346"/>
                  <a:pt x="344496" y="1886477"/>
                  <a:pt x="297274" y="1986964"/>
                </a:cubicBezTo>
                <a:cubicBezTo>
                  <a:pt x="250053" y="2087451"/>
                  <a:pt x="175168" y="2247459"/>
                  <a:pt x="130859" y="2342545"/>
                </a:cubicBezTo>
                <a:cubicBezTo>
                  <a:pt x="53566" y="2508400"/>
                  <a:pt x="49645" y="2515424"/>
                  <a:pt x="34418" y="2515424"/>
                </a:cubicBezTo>
                <a:cubicBezTo>
                  <a:pt x="20848" y="2515424"/>
                  <a:pt x="17348" y="2511898"/>
                  <a:pt x="10296" y="2491135"/>
                </a:cubicBezTo>
                <a:cubicBezTo>
                  <a:pt x="2237" y="2467407"/>
                  <a:pt x="2032" y="2468578"/>
                  <a:pt x="1177" y="2541930"/>
                </a:cubicBezTo>
                <a:lnTo>
                  <a:pt x="295" y="2617008"/>
                </a:lnTo>
                <a:lnTo>
                  <a:pt x="14571" y="2620591"/>
                </a:lnTo>
                <a:cubicBezTo>
                  <a:pt x="23189" y="2622752"/>
                  <a:pt x="29857" y="2629244"/>
                  <a:pt x="31393" y="2636954"/>
                </a:cubicBezTo>
                <a:cubicBezTo>
                  <a:pt x="32792" y="2643977"/>
                  <a:pt x="48797" y="2825480"/>
                  <a:pt x="66967" y="3040295"/>
                </a:cubicBezTo>
                <a:cubicBezTo>
                  <a:pt x="97934" y="3406421"/>
                  <a:pt x="99395" y="3431224"/>
                  <a:pt x="90150" y="3436396"/>
                </a:cubicBezTo>
                <a:cubicBezTo>
                  <a:pt x="53409" y="3456959"/>
                  <a:pt x="46054" y="3499164"/>
                  <a:pt x="74300" y="3527413"/>
                </a:cubicBezTo>
                <a:cubicBezTo>
                  <a:pt x="84120" y="3537232"/>
                  <a:pt x="97075" y="3544124"/>
                  <a:pt x="105733" y="3544124"/>
                </a:cubicBezTo>
                <a:cubicBezTo>
                  <a:pt x="113832" y="3544124"/>
                  <a:pt x="120466" y="3545421"/>
                  <a:pt x="120466" y="3547016"/>
                </a:cubicBezTo>
                <a:cubicBezTo>
                  <a:pt x="120466" y="3548605"/>
                  <a:pt x="93463" y="3665836"/>
                  <a:pt x="60459" y="3807546"/>
                </a:cubicBezTo>
                <a:cubicBezTo>
                  <a:pt x="27455" y="3949255"/>
                  <a:pt x="745" y="4074613"/>
                  <a:pt x="1110" y="4086123"/>
                </a:cubicBezTo>
                <a:cubicBezTo>
                  <a:pt x="1496" y="4098291"/>
                  <a:pt x="2928" y="4102268"/>
                  <a:pt x="4537" y="4095622"/>
                </a:cubicBezTo>
                <a:cubicBezTo>
                  <a:pt x="6059" y="4089335"/>
                  <a:pt x="34192" y="3968543"/>
                  <a:pt x="67044" y="3827194"/>
                </a:cubicBezTo>
                <a:cubicBezTo>
                  <a:pt x="99898" y="3685845"/>
                  <a:pt x="127394" y="3569573"/>
                  <a:pt x="128146" y="3568824"/>
                </a:cubicBezTo>
                <a:cubicBezTo>
                  <a:pt x="128898" y="3568070"/>
                  <a:pt x="137697" y="3602709"/>
                  <a:pt x="147702" y="3645800"/>
                </a:cubicBezTo>
                <a:cubicBezTo>
                  <a:pt x="165525" y="3722552"/>
                  <a:pt x="279396" y="4199686"/>
                  <a:pt x="386527" y="4646525"/>
                </a:cubicBezTo>
                <a:cubicBezTo>
                  <a:pt x="416217" y="4770363"/>
                  <a:pt x="440506" y="4874633"/>
                  <a:pt x="440506" y="4878240"/>
                </a:cubicBezTo>
                <a:cubicBezTo>
                  <a:pt x="440506" y="4884549"/>
                  <a:pt x="366698" y="4962970"/>
                  <a:pt x="116281" y="5222723"/>
                </a:cubicBezTo>
                <a:cubicBezTo>
                  <a:pt x="51984" y="5289422"/>
                  <a:pt x="269" y="5346675"/>
                  <a:pt x="1367" y="5349973"/>
                </a:cubicBezTo>
                <a:cubicBezTo>
                  <a:pt x="2465" y="5353270"/>
                  <a:pt x="102301" y="5252852"/>
                  <a:pt x="223225" y="5126831"/>
                </a:cubicBezTo>
                <a:cubicBezTo>
                  <a:pt x="404012" y="4938418"/>
                  <a:pt x="443867" y="4899562"/>
                  <a:pt x="447483" y="4908146"/>
                </a:cubicBezTo>
                <a:cubicBezTo>
                  <a:pt x="449902" y="4913884"/>
                  <a:pt x="478878" y="5032202"/>
                  <a:pt x="511866" y="5171076"/>
                </a:cubicBezTo>
                <a:lnTo>
                  <a:pt x="571838" y="5423576"/>
                </a:lnTo>
                <a:lnTo>
                  <a:pt x="554750" y="5440676"/>
                </a:lnTo>
                <a:cubicBezTo>
                  <a:pt x="543879" y="5451545"/>
                  <a:pt x="537627" y="5463644"/>
                  <a:pt x="537605" y="5473920"/>
                </a:cubicBezTo>
                <a:lnTo>
                  <a:pt x="537560" y="5490082"/>
                </a:lnTo>
                <a:lnTo>
                  <a:pt x="273297" y="5563685"/>
                </a:lnTo>
                <a:cubicBezTo>
                  <a:pt x="31977" y="5630888"/>
                  <a:pt x="-6595" y="5642981"/>
                  <a:pt x="830" y="5649096"/>
                </a:cubicBezTo>
                <a:cubicBezTo>
                  <a:pt x="3069" y="5650942"/>
                  <a:pt x="485413" y="5517697"/>
                  <a:pt x="521319" y="5505318"/>
                </a:cubicBezTo>
                <a:cubicBezTo>
                  <a:pt x="534182" y="5500883"/>
                  <a:pt x="538532" y="5502540"/>
                  <a:pt x="550809" y="5516537"/>
                </a:cubicBezTo>
                <a:cubicBezTo>
                  <a:pt x="562590" y="5529961"/>
                  <a:pt x="569798" y="5532944"/>
                  <a:pt x="590469" y="5532944"/>
                </a:cubicBezTo>
                <a:lnTo>
                  <a:pt x="615741" y="5532944"/>
                </a:lnTo>
                <a:lnTo>
                  <a:pt x="900839" y="6020125"/>
                </a:lnTo>
                <a:cubicBezTo>
                  <a:pt x="1057648" y="6288102"/>
                  <a:pt x="1205769" y="6540762"/>
                  <a:pt x="1230001" y="6581624"/>
                </a:cubicBezTo>
                <a:cubicBezTo>
                  <a:pt x="1265462" y="6641403"/>
                  <a:pt x="1272675" y="6657348"/>
                  <a:pt x="1266925" y="6663292"/>
                </a:cubicBezTo>
                <a:cubicBezTo>
                  <a:pt x="1261142" y="6669235"/>
                  <a:pt x="1180006" y="6625972"/>
                  <a:pt x="840140" y="6435663"/>
                </a:cubicBezTo>
                <a:cubicBezTo>
                  <a:pt x="609340" y="6306389"/>
                  <a:pt x="351066" y="6161914"/>
                  <a:pt x="266198" y="6114594"/>
                </a:cubicBezTo>
                <a:cubicBezTo>
                  <a:pt x="181330" y="6067217"/>
                  <a:pt x="88253" y="6014696"/>
                  <a:pt x="59353" y="5997894"/>
                </a:cubicBezTo>
                <a:cubicBezTo>
                  <a:pt x="3984" y="5965661"/>
                  <a:pt x="451" y="5964118"/>
                  <a:pt x="451" y="5972576"/>
                </a:cubicBezTo>
                <a:cubicBezTo>
                  <a:pt x="451" y="5975491"/>
                  <a:pt x="13953" y="5985492"/>
                  <a:pt x="30455" y="5994750"/>
                </a:cubicBezTo>
                <a:cubicBezTo>
                  <a:pt x="70045" y="6017039"/>
                  <a:pt x="410121" y="6207291"/>
                  <a:pt x="569094" y="6296103"/>
                </a:cubicBezTo>
                <a:cubicBezTo>
                  <a:pt x="638247" y="6334736"/>
                  <a:pt x="820812" y="6436920"/>
                  <a:pt x="974792" y="6523160"/>
                </a:cubicBezTo>
                <a:lnTo>
                  <a:pt x="1254747" y="6679979"/>
                </a:lnTo>
                <a:lnTo>
                  <a:pt x="1253061" y="6699639"/>
                </a:lnTo>
                <a:cubicBezTo>
                  <a:pt x="1251895" y="6713183"/>
                  <a:pt x="1255312" y="6724270"/>
                  <a:pt x="1264079" y="6735415"/>
                </a:cubicBezTo>
                <a:lnTo>
                  <a:pt x="1276795" y="6751588"/>
                </a:lnTo>
                <a:lnTo>
                  <a:pt x="1250175" y="6805195"/>
                </a:lnTo>
                <a:cubicBezTo>
                  <a:pt x="1235527" y="6834684"/>
                  <a:pt x="1226074" y="6858801"/>
                  <a:pt x="1229166" y="6858801"/>
                </a:cubicBezTo>
                <a:cubicBezTo>
                  <a:pt x="1232258" y="6858801"/>
                  <a:pt x="1246551" y="6835427"/>
                  <a:pt x="1260919" y="6806795"/>
                </a:cubicBezTo>
                <a:cubicBezTo>
                  <a:pt x="1275292" y="6778163"/>
                  <a:pt x="1288402" y="6756103"/>
                  <a:pt x="1290054" y="6757760"/>
                </a:cubicBezTo>
                <a:cubicBezTo>
                  <a:pt x="1291711" y="6759418"/>
                  <a:pt x="1290265" y="6778849"/>
                  <a:pt x="1286842" y="6800908"/>
                </a:cubicBezTo>
                <a:cubicBezTo>
                  <a:pt x="1279321" y="6849372"/>
                  <a:pt x="1279070" y="6860459"/>
                  <a:pt x="1285579" y="6856458"/>
                </a:cubicBezTo>
                <a:cubicBezTo>
                  <a:pt x="1288305" y="6854744"/>
                  <a:pt x="1292254" y="6839827"/>
                  <a:pt x="1294352" y="6823254"/>
                </a:cubicBezTo>
                <a:cubicBezTo>
                  <a:pt x="1301998" y="6762789"/>
                  <a:pt x="1304170" y="6755931"/>
                  <a:pt x="1315748" y="6755931"/>
                </a:cubicBezTo>
                <a:cubicBezTo>
                  <a:pt x="1321795" y="6755931"/>
                  <a:pt x="1332488" y="6752217"/>
                  <a:pt x="1339500" y="6747588"/>
                </a:cubicBezTo>
                <a:cubicBezTo>
                  <a:pt x="1351564" y="6739701"/>
                  <a:pt x="1357188" y="6742501"/>
                  <a:pt x="1442604" y="6799023"/>
                </a:cubicBezTo>
                <a:cubicBezTo>
                  <a:pt x="1492296" y="6831941"/>
                  <a:pt x="1537239" y="6858801"/>
                  <a:pt x="1542485" y="6858801"/>
                </a:cubicBezTo>
                <a:cubicBezTo>
                  <a:pt x="1547737" y="6858801"/>
                  <a:pt x="1508327" y="6829655"/>
                  <a:pt x="1454909" y="6793994"/>
                </a:cubicBezTo>
                <a:lnTo>
                  <a:pt x="1357777" y="6729185"/>
                </a:lnTo>
                <a:lnTo>
                  <a:pt x="1358468" y="6701467"/>
                </a:lnTo>
                <a:lnTo>
                  <a:pt x="1359160" y="6673750"/>
                </a:lnTo>
                <a:lnTo>
                  <a:pt x="1807096" y="6363425"/>
                </a:lnTo>
                <a:cubicBezTo>
                  <a:pt x="2053458" y="6192718"/>
                  <a:pt x="2255952" y="6053044"/>
                  <a:pt x="2257072" y="6053044"/>
                </a:cubicBezTo>
                <a:cubicBezTo>
                  <a:pt x="2263284" y="6052986"/>
                  <a:pt x="2243813" y="6080990"/>
                  <a:pt x="2153613" y="6202148"/>
                </a:cubicBezTo>
                <a:cubicBezTo>
                  <a:pt x="2013761" y="6389943"/>
                  <a:pt x="1676994" y="6845200"/>
                  <a:pt x="1672393" y="6852630"/>
                </a:cubicBezTo>
                <a:cubicBezTo>
                  <a:pt x="1670284" y="6856058"/>
                  <a:pt x="1671130" y="6858801"/>
                  <a:pt x="1674267" y="6858801"/>
                </a:cubicBezTo>
                <a:cubicBezTo>
                  <a:pt x="1679022" y="6858801"/>
                  <a:pt x="1874178" y="6598655"/>
                  <a:pt x="2200739" y="6156942"/>
                </a:cubicBezTo>
                <a:cubicBezTo>
                  <a:pt x="2236887" y="6108079"/>
                  <a:pt x="2269033" y="6067274"/>
                  <a:pt x="2272177" y="6066359"/>
                </a:cubicBezTo>
                <a:cubicBezTo>
                  <a:pt x="2293808" y="6059844"/>
                  <a:pt x="2294134" y="6063217"/>
                  <a:pt x="2311422" y="6465609"/>
                </a:cubicBezTo>
                <a:cubicBezTo>
                  <a:pt x="2320646" y="6680322"/>
                  <a:pt x="2329092" y="6857029"/>
                  <a:pt x="2330184" y="6858345"/>
                </a:cubicBezTo>
                <a:cubicBezTo>
                  <a:pt x="2331281" y="6859659"/>
                  <a:pt x="2333819" y="6859087"/>
                  <a:pt x="2335813" y="6857087"/>
                </a:cubicBezTo>
                <a:cubicBezTo>
                  <a:pt x="2339248" y="6853658"/>
                  <a:pt x="2312942" y="6190432"/>
                  <a:pt x="2306129" y="6108708"/>
                </a:cubicBezTo>
                <a:cubicBezTo>
                  <a:pt x="2303038" y="6071675"/>
                  <a:pt x="2303466" y="6069903"/>
                  <a:pt x="2316971" y="6064816"/>
                </a:cubicBezTo>
                <a:cubicBezTo>
                  <a:pt x="2349066" y="6052586"/>
                  <a:pt x="2359307" y="6008810"/>
                  <a:pt x="2337293" y="5977891"/>
                </a:cubicBezTo>
                <a:lnTo>
                  <a:pt x="2325263" y="5960975"/>
                </a:lnTo>
                <a:lnTo>
                  <a:pt x="2391351" y="5814100"/>
                </a:lnTo>
                <a:cubicBezTo>
                  <a:pt x="2427699" y="5733347"/>
                  <a:pt x="2490855" y="5592666"/>
                  <a:pt x="2531706" y="5501512"/>
                </a:cubicBezTo>
                <a:lnTo>
                  <a:pt x="2605978" y="5335777"/>
                </a:lnTo>
                <a:lnTo>
                  <a:pt x="2627678" y="5334582"/>
                </a:lnTo>
                <a:cubicBezTo>
                  <a:pt x="2653361" y="5333159"/>
                  <a:pt x="2680799" y="5307019"/>
                  <a:pt x="2680799" y="5283970"/>
                </a:cubicBezTo>
                <a:cubicBezTo>
                  <a:pt x="2680799" y="5266797"/>
                  <a:pt x="2666792" y="5237759"/>
                  <a:pt x="2656910" y="5234467"/>
                </a:cubicBezTo>
                <a:cubicBezTo>
                  <a:pt x="2652276" y="5232924"/>
                  <a:pt x="2720987" y="5055067"/>
                  <a:pt x="2861102" y="4705932"/>
                </a:cubicBezTo>
                <a:lnTo>
                  <a:pt x="3072277" y="4179718"/>
                </a:lnTo>
                <a:lnTo>
                  <a:pt x="3092079" y="4179672"/>
                </a:lnTo>
                <a:cubicBezTo>
                  <a:pt x="3115762" y="4179626"/>
                  <a:pt x="3143714" y="4152480"/>
                  <a:pt x="3143714" y="4129529"/>
                </a:cubicBezTo>
                <a:cubicBezTo>
                  <a:pt x="3143714" y="4080386"/>
                  <a:pt x="3086673" y="4053228"/>
                  <a:pt x="3050988" y="4085380"/>
                </a:cubicBezTo>
                <a:cubicBezTo>
                  <a:pt x="3040216" y="4095090"/>
                  <a:pt x="3039278" y="4094621"/>
                  <a:pt x="2570843" y="3842138"/>
                </a:cubicBezTo>
                <a:lnTo>
                  <a:pt x="2383728" y="3741286"/>
                </a:lnTo>
                <a:lnTo>
                  <a:pt x="2383671" y="3719409"/>
                </a:lnTo>
                <a:cubicBezTo>
                  <a:pt x="2383602" y="3693234"/>
                  <a:pt x="2358553" y="3664133"/>
                  <a:pt x="2336099" y="3664133"/>
                </a:cubicBezTo>
                <a:cubicBezTo>
                  <a:pt x="2323337" y="3664133"/>
                  <a:pt x="2320874" y="3659927"/>
                  <a:pt x="2310170" y="3619842"/>
                </a:cubicBezTo>
                <a:cubicBezTo>
                  <a:pt x="2303666" y="3595485"/>
                  <a:pt x="2250522" y="3391676"/>
                  <a:pt x="2192075" y="3166928"/>
                </a:cubicBezTo>
                <a:cubicBezTo>
                  <a:pt x="2133628" y="2942186"/>
                  <a:pt x="2048354" y="2614288"/>
                  <a:pt x="2002577" y="2438266"/>
                </a:cubicBezTo>
                <a:cubicBezTo>
                  <a:pt x="1956800" y="2262244"/>
                  <a:pt x="1908228" y="2076089"/>
                  <a:pt x="1894638" y="2024580"/>
                </a:cubicBezTo>
                <a:lnTo>
                  <a:pt x="1869926" y="1930917"/>
                </a:lnTo>
                <a:lnTo>
                  <a:pt x="1887448" y="1910046"/>
                </a:lnTo>
                <a:lnTo>
                  <a:pt x="1904976" y="1889180"/>
                </a:lnTo>
                <a:lnTo>
                  <a:pt x="2005703" y="1902376"/>
                </a:lnTo>
                <a:cubicBezTo>
                  <a:pt x="2061099" y="1909634"/>
                  <a:pt x="2181011" y="1925659"/>
                  <a:pt x="2272165" y="1937980"/>
                </a:cubicBezTo>
                <a:cubicBezTo>
                  <a:pt x="2363319" y="1950308"/>
                  <a:pt x="2473545" y="1964915"/>
                  <a:pt x="2517104" y="1970442"/>
                </a:cubicBezTo>
                <a:cubicBezTo>
                  <a:pt x="2577541" y="1978111"/>
                  <a:pt x="2596949" y="1982592"/>
                  <a:pt x="2599058" y="1989353"/>
                </a:cubicBezTo>
                <a:cubicBezTo>
                  <a:pt x="2611350" y="2028838"/>
                  <a:pt x="2639325" y="2046211"/>
                  <a:pt x="2672804" y="2035158"/>
                </a:cubicBezTo>
                <a:cubicBezTo>
                  <a:pt x="2693212" y="2028426"/>
                  <a:pt x="2709363" y="2005795"/>
                  <a:pt x="2709363" y="1983923"/>
                </a:cubicBezTo>
                <a:cubicBezTo>
                  <a:pt x="2709363" y="1965778"/>
                  <a:pt x="2693812" y="1939484"/>
                  <a:pt x="2680605" y="1935294"/>
                </a:cubicBezTo>
                <a:cubicBezTo>
                  <a:pt x="2673084" y="1932906"/>
                  <a:pt x="2669883" y="1928151"/>
                  <a:pt x="2671667" y="1922030"/>
                </a:cubicBezTo>
                <a:cubicBezTo>
                  <a:pt x="2673192" y="1916783"/>
                  <a:pt x="2691206" y="1826332"/>
                  <a:pt x="2711706" y="1721033"/>
                </a:cubicBezTo>
                <a:cubicBezTo>
                  <a:pt x="2878944" y="861823"/>
                  <a:pt x="2962326" y="437371"/>
                  <a:pt x="2964572" y="433732"/>
                </a:cubicBezTo>
                <a:cubicBezTo>
                  <a:pt x="2966023" y="431375"/>
                  <a:pt x="2971852" y="429446"/>
                  <a:pt x="2977528" y="429446"/>
                </a:cubicBezTo>
                <a:cubicBezTo>
                  <a:pt x="2992552" y="429446"/>
                  <a:pt x="3016115" y="409027"/>
                  <a:pt x="3020293" y="392388"/>
                </a:cubicBezTo>
                <a:lnTo>
                  <a:pt x="3023910" y="378011"/>
                </a:lnTo>
                <a:lnTo>
                  <a:pt x="3128095" y="377543"/>
                </a:lnTo>
                <a:cubicBezTo>
                  <a:pt x="3185399" y="377285"/>
                  <a:pt x="3328726" y="375072"/>
                  <a:pt x="3446598" y="372631"/>
                </a:cubicBezTo>
                <a:cubicBezTo>
                  <a:pt x="3637073" y="368686"/>
                  <a:pt x="3661545" y="369179"/>
                  <a:pt x="3666625" y="377051"/>
                </a:cubicBezTo>
                <a:cubicBezTo>
                  <a:pt x="3682353" y="401433"/>
                  <a:pt x="3698252" y="412301"/>
                  <a:pt x="3718180" y="412301"/>
                </a:cubicBezTo>
                <a:cubicBezTo>
                  <a:pt x="3745069" y="412301"/>
                  <a:pt x="3758734" y="404551"/>
                  <a:pt x="3769907" y="382945"/>
                </a:cubicBezTo>
                <a:cubicBezTo>
                  <a:pt x="3781068" y="361358"/>
                  <a:pt x="3776833" y="340713"/>
                  <a:pt x="3756957" y="319812"/>
                </a:cubicBezTo>
                <a:lnTo>
                  <a:pt x="3742366" y="304475"/>
                </a:lnTo>
                <a:lnTo>
                  <a:pt x="3774907" y="158117"/>
                </a:lnTo>
                <a:cubicBezTo>
                  <a:pt x="3792801" y="77622"/>
                  <a:pt x="3806266" y="8658"/>
                  <a:pt x="3804842" y="4862"/>
                </a:cubicBezTo>
                <a:cubicBezTo>
                  <a:pt x="3800745" y="-6075"/>
                  <a:pt x="3797596" y="5557"/>
                  <a:pt x="3766489" y="146554"/>
                </a:cubicBezTo>
                <a:cubicBezTo>
                  <a:pt x="3750539" y="218848"/>
                  <a:pt x="3736017" y="283927"/>
                  <a:pt x="3734222" y="291170"/>
                </a:cubicBezTo>
                <a:cubicBezTo>
                  <a:pt x="3731588" y="301769"/>
                  <a:pt x="3727673" y="304000"/>
                  <a:pt x="3714128" y="302600"/>
                </a:cubicBezTo>
                <a:cubicBezTo>
                  <a:pt x="3698378" y="300972"/>
                  <a:pt x="3692223" y="291341"/>
                  <a:pt x="3618076" y="152402"/>
                </a:cubicBezTo>
                <a:cubicBezTo>
                  <a:pt x="3574505" y="70753"/>
                  <a:pt x="3535706" y="2898"/>
                  <a:pt x="3531854" y="1614"/>
                </a:cubicBezTo>
                <a:cubicBezTo>
                  <a:pt x="3525253" y="-587"/>
                  <a:pt x="3558949" y="65976"/>
                  <a:pt x="3651543" y="237994"/>
                </a:cubicBezTo>
                <a:cubicBezTo>
                  <a:pt x="3690634" y="310614"/>
                  <a:pt x="3691297" y="312546"/>
                  <a:pt x="3681078" y="323719"/>
                </a:cubicBezTo>
                <a:cubicBezTo>
                  <a:pt x="3675329" y="330005"/>
                  <a:pt x="3669694" y="340292"/>
                  <a:pt x="3668551" y="346579"/>
                </a:cubicBezTo>
                <a:cubicBezTo>
                  <a:pt x="3666528" y="357768"/>
                  <a:pt x="3659716" y="358129"/>
                  <a:pt x="3344351" y="363724"/>
                </a:cubicBezTo>
                <a:cubicBezTo>
                  <a:pt x="3059709" y="368773"/>
                  <a:pt x="3021865" y="368441"/>
                  <a:pt x="3019219" y="360866"/>
                </a:cubicBezTo>
                <a:cubicBezTo>
                  <a:pt x="3017578" y="356151"/>
                  <a:pt x="3012749" y="348202"/>
                  <a:pt x="3008480" y="343207"/>
                </a:cubicBezTo>
                <a:cubicBezTo>
                  <a:pt x="3001736" y="335313"/>
                  <a:pt x="3011258" y="317011"/>
                  <a:pt x="3081295" y="203190"/>
                </a:cubicBezTo>
                <a:cubicBezTo>
                  <a:pt x="3125603" y="131175"/>
                  <a:pt x="3171952" y="56185"/>
                  <a:pt x="3184296" y="36540"/>
                </a:cubicBezTo>
                <a:cubicBezTo>
                  <a:pt x="3197127" y="16120"/>
                  <a:pt x="3203647" y="905"/>
                  <a:pt x="3199510" y="1022"/>
                </a:cubicBezTo>
                <a:cubicBezTo>
                  <a:pt x="3195532" y="1134"/>
                  <a:pt x="3147343" y="74421"/>
                  <a:pt x="3092411" y="163877"/>
                </a:cubicBezTo>
                <a:cubicBezTo>
                  <a:pt x="3005303" y="305732"/>
                  <a:pt x="2991055" y="326071"/>
                  <a:pt x="2980968" y="322982"/>
                </a:cubicBezTo>
                <a:cubicBezTo>
                  <a:pt x="2974607" y="321034"/>
                  <a:pt x="2969087" y="319113"/>
                  <a:pt x="2968709" y="318718"/>
                </a:cubicBezTo>
                <a:cubicBezTo>
                  <a:pt x="2968332" y="318323"/>
                  <a:pt x="2961057" y="247282"/>
                  <a:pt x="2952536" y="160852"/>
                </a:cubicBezTo>
                <a:cubicBezTo>
                  <a:pt x="2944020" y="74423"/>
                  <a:pt x="2935962" y="2632"/>
                  <a:pt x="2934642" y="1312"/>
                </a:cubicBezTo>
                <a:cubicBezTo>
                  <a:pt x="2933631" y="300"/>
                  <a:pt x="2932762" y="-162"/>
                  <a:pt x="2932042" y="51"/>
                </a:cubicBezTo>
                <a:close/>
                <a:moveTo>
                  <a:pt x="720611" y="341467"/>
                </a:moveTo>
                <a:cubicBezTo>
                  <a:pt x="741917" y="343330"/>
                  <a:pt x="814080" y="372208"/>
                  <a:pt x="1102105" y="489946"/>
                </a:cubicBezTo>
                <a:lnTo>
                  <a:pt x="1483495" y="645848"/>
                </a:lnTo>
                <a:lnTo>
                  <a:pt x="1487124" y="670513"/>
                </a:lnTo>
                <a:cubicBezTo>
                  <a:pt x="1489113" y="684087"/>
                  <a:pt x="1489113" y="696728"/>
                  <a:pt x="1487124" y="698597"/>
                </a:cubicBezTo>
                <a:cubicBezTo>
                  <a:pt x="1485130" y="700471"/>
                  <a:pt x="1398627" y="769657"/>
                  <a:pt x="1294900" y="852348"/>
                </a:cubicBezTo>
                <a:cubicBezTo>
                  <a:pt x="1191173" y="935032"/>
                  <a:pt x="1102093" y="1006281"/>
                  <a:pt x="1096950" y="1010682"/>
                </a:cubicBezTo>
                <a:cubicBezTo>
                  <a:pt x="1085823" y="1020203"/>
                  <a:pt x="1100156" y="1042360"/>
                  <a:pt x="963036" y="803781"/>
                </a:cubicBezTo>
                <a:cubicBezTo>
                  <a:pt x="907034" y="706341"/>
                  <a:pt x="825670" y="565142"/>
                  <a:pt x="782213" y="490013"/>
                </a:cubicBezTo>
                <a:cubicBezTo>
                  <a:pt x="710078" y="365302"/>
                  <a:pt x="703958" y="352575"/>
                  <a:pt x="711959" y="343733"/>
                </a:cubicBezTo>
                <a:cubicBezTo>
                  <a:pt x="713485" y="342046"/>
                  <a:pt x="715691" y="341037"/>
                  <a:pt x="720611" y="341467"/>
                </a:cubicBezTo>
                <a:close/>
                <a:moveTo>
                  <a:pt x="682378" y="360867"/>
                </a:moveTo>
                <a:cubicBezTo>
                  <a:pt x="693071" y="360867"/>
                  <a:pt x="701214" y="370579"/>
                  <a:pt x="724280" y="410874"/>
                </a:cubicBezTo>
                <a:cubicBezTo>
                  <a:pt x="740025" y="438377"/>
                  <a:pt x="825350" y="586291"/>
                  <a:pt x="913892" y="739573"/>
                </a:cubicBezTo>
                <a:cubicBezTo>
                  <a:pt x="1002435" y="892861"/>
                  <a:pt x="1074873" y="1020734"/>
                  <a:pt x="1074873" y="1023740"/>
                </a:cubicBezTo>
                <a:cubicBezTo>
                  <a:pt x="1074873" y="1026747"/>
                  <a:pt x="965545" y="1116718"/>
                  <a:pt x="831928" y="1223674"/>
                </a:cubicBezTo>
                <a:cubicBezTo>
                  <a:pt x="698311" y="1330630"/>
                  <a:pt x="588366" y="1417961"/>
                  <a:pt x="587612" y="1417750"/>
                </a:cubicBezTo>
                <a:cubicBezTo>
                  <a:pt x="574141" y="1413955"/>
                  <a:pt x="560520" y="1402948"/>
                  <a:pt x="560521" y="1395838"/>
                </a:cubicBezTo>
                <a:cubicBezTo>
                  <a:pt x="560522" y="1390821"/>
                  <a:pt x="584954" y="1159237"/>
                  <a:pt x="614815" y="881208"/>
                </a:cubicBezTo>
                <a:cubicBezTo>
                  <a:pt x="644676" y="603185"/>
                  <a:pt x="669108" y="372372"/>
                  <a:pt x="669108" y="368290"/>
                </a:cubicBezTo>
                <a:cubicBezTo>
                  <a:pt x="669108" y="364208"/>
                  <a:pt x="675080" y="360867"/>
                  <a:pt x="682378" y="360867"/>
                </a:cubicBezTo>
                <a:close/>
                <a:moveTo>
                  <a:pt x="2913148" y="397010"/>
                </a:moveTo>
                <a:cubicBezTo>
                  <a:pt x="2915268" y="399133"/>
                  <a:pt x="2915931" y="401901"/>
                  <a:pt x="2914623" y="403161"/>
                </a:cubicBezTo>
                <a:cubicBezTo>
                  <a:pt x="2913314" y="404420"/>
                  <a:pt x="2681479" y="552295"/>
                  <a:pt x="2399432" y="731773"/>
                </a:cubicBezTo>
                <a:cubicBezTo>
                  <a:pt x="2117392" y="911252"/>
                  <a:pt x="1885351" y="1058099"/>
                  <a:pt x="1883791" y="1058099"/>
                </a:cubicBezTo>
                <a:cubicBezTo>
                  <a:pt x="1880933" y="1058099"/>
                  <a:pt x="1839294" y="1009584"/>
                  <a:pt x="1670513" y="809616"/>
                </a:cubicBezTo>
                <a:cubicBezTo>
                  <a:pt x="1585622" y="709038"/>
                  <a:pt x="1579553" y="700329"/>
                  <a:pt x="1586954" y="689756"/>
                </a:cubicBezTo>
                <a:cubicBezTo>
                  <a:pt x="1591343" y="683492"/>
                  <a:pt x="1594938" y="673960"/>
                  <a:pt x="1594938" y="668582"/>
                </a:cubicBezTo>
                <a:cubicBezTo>
                  <a:pt x="1594938" y="663210"/>
                  <a:pt x="1599435" y="657529"/>
                  <a:pt x="1604939" y="655957"/>
                </a:cubicBezTo>
                <a:cubicBezTo>
                  <a:pt x="1646276" y="644173"/>
                  <a:pt x="2910136" y="393999"/>
                  <a:pt x="2913148" y="397010"/>
                </a:cubicBezTo>
                <a:close/>
                <a:moveTo>
                  <a:pt x="2929447" y="419289"/>
                </a:moveTo>
                <a:cubicBezTo>
                  <a:pt x="2931933" y="419435"/>
                  <a:pt x="2933551" y="420380"/>
                  <a:pt x="2935294" y="421522"/>
                </a:cubicBezTo>
                <a:cubicBezTo>
                  <a:pt x="2943043" y="426601"/>
                  <a:pt x="2949393" y="434517"/>
                  <a:pt x="2949393" y="439102"/>
                </a:cubicBezTo>
                <a:cubicBezTo>
                  <a:pt x="2949393" y="443688"/>
                  <a:pt x="2918869" y="603482"/>
                  <a:pt x="2881561" y="794203"/>
                </a:cubicBezTo>
                <a:cubicBezTo>
                  <a:pt x="2844248" y="984924"/>
                  <a:pt x="2779314" y="1317577"/>
                  <a:pt x="2737258" y="1533438"/>
                </a:cubicBezTo>
                <a:cubicBezTo>
                  <a:pt x="2668089" y="1888420"/>
                  <a:pt x="2659694" y="1926150"/>
                  <a:pt x="2649355" y="1928465"/>
                </a:cubicBezTo>
                <a:cubicBezTo>
                  <a:pt x="2643069" y="1929871"/>
                  <a:pt x="2634068" y="1932448"/>
                  <a:pt x="2629353" y="1934203"/>
                </a:cubicBezTo>
                <a:cubicBezTo>
                  <a:pt x="2624089" y="1936152"/>
                  <a:pt x="2615140" y="1930374"/>
                  <a:pt x="2606155" y="1919218"/>
                </a:cubicBezTo>
                <a:cubicBezTo>
                  <a:pt x="2591679" y="1901244"/>
                  <a:pt x="2005972" y="1206215"/>
                  <a:pt x="1931048" y="1118107"/>
                </a:cubicBezTo>
                <a:cubicBezTo>
                  <a:pt x="1909668" y="1092961"/>
                  <a:pt x="1892243" y="1071101"/>
                  <a:pt x="1892306" y="1069529"/>
                </a:cubicBezTo>
                <a:cubicBezTo>
                  <a:pt x="1892381" y="1067957"/>
                  <a:pt x="2123901" y="919430"/>
                  <a:pt x="2406811" y="739476"/>
                </a:cubicBezTo>
                <a:cubicBezTo>
                  <a:pt x="2851889" y="456372"/>
                  <a:pt x="2912028" y="418273"/>
                  <a:pt x="2929447" y="419289"/>
                </a:cubicBezTo>
                <a:close/>
                <a:moveTo>
                  <a:pt x="1506601" y="708598"/>
                </a:moveTo>
                <a:cubicBezTo>
                  <a:pt x="1507378" y="708661"/>
                  <a:pt x="1508041" y="708855"/>
                  <a:pt x="1508607" y="709158"/>
                </a:cubicBezTo>
                <a:cubicBezTo>
                  <a:pt x="1518820" y="714622"/>
                  <a:pt x="1517539" y="721177"/>
                  <a:pt x="1483004" y="839352"/>
                </a:cubicBezTo>
                <a:cubicBezTo>
                  <a:pt x="1463001" y="907794"/>
                  <a:pt x="1419973" y="1055036"/>
                  <a:pt x="1387397" y="1166547"/>
                </a:cubicBezTo>
                <a:lnTo>
                  <a:pt x="1328173" y="1369298"/>
                </a:lnTo>
                <a:lnTo>
                  <a:pt x="1310896" y="1372836"/>
                </a:lnTo>
                <a:cubicBezTo>
                  <a:pt x="1291528" y="1376796"/>
                  <a:pt x="1305324" y="1397421"/>
                  <a:pt x="1173085" y="1166684"/>
                </a:cubicBezTo>
                <a:cubicBezTo>
                  <a:pt x="1143361" y="1114820"/>
                  <a:pt x="1112769" y="1062505"/>
                  <a:pt x="1105099" y="1050430"/>
                </a:cubicBezTo>
                <a:cubicBezTo>
                  <a:pt x="1097430" y="1038354"/>
                  <a:pt x="1092001" y="1027861"/>
                  <a:pt x="1093024" y="1027112"/>
                </a:cubicBezTo>
                <a:cubicBezTo>
                  <a:pt x="1094041" y="1026364"/>
                  <a:pt x="1185549" y="953223"/>
                  <a:pt x="1296375" y="864578"/>
                </a:cubicBezTo>
                <a:cubicBezTo>
                  <a:pt x="1456755" y="736293"/>
                  <a:pt x="1494931" y="707655"/>
                  <a:pt x="1506601" y="708598"/>
                </a:cubicBezTo>
                <a:close/>
                <a:moveTo>
                  <a:pt x="1562688" y="714216"/>
                </a:moveTo>
                <a:cubicBezTo>
                  <a:pt x="1575249" y="714445"/>
                  <a:pt x="1596229" y="738493"/>
                  <a:pt x="1719193" y="884049"/>
                </a:cubicBezTo>
                <a:cubicBezTo>
                  <a:pt x="1800158" y="979883"/>
                  <a:pt x="1866400" y="1061157"/>
                  <a:pt x="1866400" y="1064671"/>
                </a:cubicBezTo>
                <a:cubicBezTo>
                  <a:pt x="1866400" y="1068186"/>
                  <a:pt x="1753798" y="1142727"/>
                  <a:pt x="1616180" y="1230315"/>
                </a:cubicBezTo>
                <a:cubicBezTo>
                  <a:pt x="1478557" y="1317903"/>
                  <a:pt x="1364115" y="1389489"/>
                  <a:pt x="1361863" y="1389386"/>
                </a:cubicBezTo>
                <a:cubicBezTo>
                  <a:pt x="1359605" y="1389289"/>
                  <a:pt x="1353285" y="1385803"/>
                  <a:pt x="1347810" y="1381642"/>
                </a:cubicBezTo>
                <a:cubicBezTo>
                  <a:pt x="1337437" y="1373767"/>
                  <a:pt x="1339351" y="1366726"/>
                  <a:pt x="1511602" y="780921"/>
                </a:cubicBezTo>
                <a:cubicBezTo>
                  <a:pt x="1522226" y="744786"/>
                  <a:pt x="1532850" y="718634"/>
                  <a:pt x="1536593" y="719417"/>
                </a:cubicBezTo>
                <a:cubicBezTo>
                  <a:pt x="1540171" y="720165"/>
                  <a:pt x="1549601" y="718308"/>
                  <a:pt x="1557544" y="715285"/>
                </a:cubicBezTo>
                <a:cubicBezTo>
                  <a:pt x="1559265" y="714633"/>
                  <a:pt x="1560893" y="714182"/>
                  <a:pt x="1562688" y="714216"/>
                </a:cubicBezTo>
                <a:close/>
                <a:moveTo>
                  <a:pt x="1085085" y="1035639"/>
                </a:moveTo>
                <a:lnTo>
                  <a:pt x="1124902" y="1105448"/>
                </a:lnTo>
                <a:cubicBezTo>
                  <a:pt x="1146796" y="1143841"/>
                  <a:pt x="1191893" y="1222148"/>
                  <a:pt x="1225114" y="1279464"/>
                </a:cubicBezTo>
                <a:cubicBezTo>
                  <a:pt x="1260816" y="1341066"/>
                  <a:pt x="1283099" y="1385174"/>
                  <a:pt x="1279618" y="1387323"/>
                </a:cubicBezTo>
                <a:cubicBezTo>
                  <a:pt x="1276378" y="1389323"/>
                  <a:pt x="1270240" y="1399313"/>
                  <a:pt x="1265977" y="1409514"/>
                </a:cubicBezTo>
                <a:lnTo>
                  <a:pt x="1258233" y="1428054"/>
                </a:lnTo>
                <a:lnTo>
                  <a:pt x="1205123" y="1428803"/>
                </a:lnTo>
                <a:cubicBezTo>
                  <a:pt x="1175914" y="1429214"/>
                  <a:pt x="1049155" y="1432129"/>
                  <a:pt x="923425" y="1435278"/>
                </a:cubicBezTo>
                <a:cubicBezTo>
                  <a:pt x="797695" y="1438427"/>
                  <a:pt x="673765" y="1441987"/>
                  <a:pt x="648031" y="1443199"/>
                </a:cubicBezTo>
                <a:cubicBezTo>
                  <a:pt x="608969" y="1445039"/>
                  <a:pt x="600659" y="1443890"/>
                  <a:pt x="597716" y="1436215"/>
                </a:cubicBezTo>
                <a:cubicBezTo>
                  <a:pt x="595773" y="1431157"/>
                  <a:pt x="597796" y="1424373"/>
                  <a:pt x="602202" y="1421144"/>
                </a:cubicBezTo>
                <a:cubicBezTo>
                  <a:pt x="606608" y="1417921"/>
                  <a:pt x="706381" y="1338134"/>
                  <a:pt x="823904" y="1243837"/>
                </a:cubicBezTo>
                <a:cubicBezTo>
                  <a:pt x="941427" y="1149539"/>
                  <a:pt x="1048269" y="1064117"/>
                  <a:pt x="1061334" y="1054013"/>
                </a:cubicBezTo>
                <a:close/>
                <a:moveTo>
                  <a:pt x="1878699" y="1078924"/>
                </a:moveTo>
                <a:cubicBezTo>
                  <a:pt x="1883665" y="1078570"/>
                  <a:pt x="1897655" y="1094789"/>
                  <a:pt x="2114151" y="1351730"/>
                </a:cubicBezTo>
                <a:cubicBezTo>
                  <a:pt x="2185343" y="1436215"/>
                  <a:pt x="2326492" y="1603379"/>
                  <a:pt x="2427819" y="1723205"/>
                </a:cubicBezTo>
                <a:cubicBezTo>
                  <a:pt x="2529152" y="1843026"/>
                  <a:pt x="2611282" y="1943478"/>
                  <a:pt x="2610345" y="1946421"/>
                </a:cubicBezTo>
                <a:cubicBezTo>
                  <a:pt x="2609402" y="1949370"/>
                  <a:pt x="2606224" y="1952474"/>
                  <a:pt x="2603275" y="1953319"/>
                </a:cubicBezTo>
                <a:cubicBezTo>
                  <a:pt x="2600332" y="1954165"/>
                  <a:pt x="2543913" y="1932168"/>
                  <a:pt x="2477905" y="1904433"/>
                </a:cubicBezTo>
                <a:cubicBezTo>
                  <a:pt x="2411897" y="1876693"/>
                  <a:pt x="2136308" y="1761941"/>
                  <a:pt x="1865486" y="1649430"/>
                </a:cubicBezTo>
                <a:lnTo>
                  <a:pt x="1373076" y="1444862"/>
                </a:lnTo>
                <a:lnTo>
                  <a:pt x="1370955" y="1422619"/>
                </a:lnTo>
                <a:lnTo>
                  <a:pt x="1368835" y="1400370"/>
                </a:lnTo>
                <a:lnTo>
                  <a:pt x="1621370" y="1239819"/>
                </a:lnTo>
                <a:cubicBezTo>
                  <a:pt x="1760261" y="1151516"/>
                  <a:pt x="1876064" y="1079113"/>
                  <a:pt x="1878699" y="1078924"/>
                </a:cubicBezTo>
                <a:close/>
                <a:moveTo>
                  <a:pt x="1262496" y="1437175"/>
                </a:moveTo>
                <a:lnTo>
                  <a:pt x="1268691" y="1450782"/>
                </a:lnTo>
                <a:cubicBezTo>
                  <a:pt x="1272103" y="1458263"/>
                  <a:pt x="1282596" y="1468779"/>
                  <a:pt x="1292008" y="1474134"/>
                </a:cubicBezTo>
                <a:cubicBezTo>
                  <a:pt x="1312165" y="1485604"/>
                  <a:pt x="1311971" y="1482215"/>
                  <a:pt x="1298861" y="1597686"/>
                </a:cubicBezTo>
                <a:cubicBezTo>
                  <a:pt x="1293540" y="1644572"/>
                  <a:pt x="1286613" y="1683612"/>
                  <a:pt x="1283470" y="1684435"/>
                </a:cubicBezTo>
                <a:cubicBezTo>
                  <a:pt x="1280327" y="1685263"/>
                  <a:pt x="1126022" y="1637463"/>
                  <a:pt x="940570" y="1578216"/>
                </a:cubicBezTo>
                <a:cubicBezTo>
                  <a:pt x="717708" y="1507018"/>
                  <a:pt x="603385" y="1467916"/>
                  <a:pt x="603385" y="1462892"/>
                </a:cubicBezTo>
                <a:cubicBezTo>
                  <a:pt x="603385" y="1456783"/>
                  <a:pt x="651214" y="1454000"/>
                  <a:pt x="846273" y="1448725"/>
                </a:cubicBezTo>
                <a:cubicBezTo>
                  <a:pt x="979861" y="1445113"/>
                  <a:pt x="1128154" y="1441033"/>
                  <a:pt x="1175822" y="1439661"/>
                </a:cubicBezTo>
                <a:close/>
                <a:moveTo>
                  <a:pt x="1366338" y="1456663"/>
                </a:moveTo>
                <a:cubicBezTo>
                  <a:pt x="1367909" y="1455303"/>
                  <a:pt x="1590366" y="1546389"/>
                  <a:pt x="1860685" y="1659077"/>
                </a:cubicBezTo>
                <a:cubicBezTo>
                  <a:pt x="2131005" y="1771765"/>
                  <a:pt x="2406182" y="1886168"/>
                  <a:pt x="2472190" y="1913314"/>
                </a:cubicBezTo>
                <a:cubicBezTo>
                  <a:pt x="2538198" y="1940466"/>
                  <a:pt x="2594640" y="1964887"/>
                  <a:pt x="2597629" y="1967584"/>
                </a:cubicBezTo>
                <a:cubicBezTo>
                  <a:pt x="2601058" y="1970687"/>
                  <a:pt x="2601058" y="1972236"/>
                  <a:pt x="2597629" y="1971796"/>
                </a:cubicBezTo>
                <a:cubicBezTo>
                  <a:pt x="2594640" y="1971407"/>
                  <a:pt x="2473905" y="1954834"/>
                  <a:pt x="2329315" y="1934957"/>
                </a:cubicBezTo>
                <a:cubicBezTo>
                  <a:pt x="2184726" y="1915086"/>
                  <a:pt x="2029769" y="1894181"/>
                  <a:pt x="1984964" y="1888511"/>
                </a:cubicBezTo>
                <a:lnTo>
                  <a:pt x="1903490" y="1878213"/>
                </a:lnTo>
                <a:lnTo>
                  <a:pt x="1897587" y="1860331"/>
                </a:lnTo>
                <a:cubicBezTo>
                  <a:pt x="1886357" y="1826304"/>
                  <a:pt x="1853964" y="1810725"/>
                  <a:pt x="1824744" y="1825304"/>
                </a:cubicBezTo>
                <a:lnTo>
                  <a:pt x="1808256" y="1833527"/>
                </a:lnTo>
                <a:lnTo>
                  <a:pt x="1605876" y="1662403"/>
                </a:lnTo>
                <a:cubicBezTo>
                  <a:pt x="1494565" y="1568283"/>
                  <a:pt x="1394484" y="1484044"/>
                  <a:pt x="1383483" y="1475203"/>
                </a:cubicBezTo>
                <a:cubicBezTo>
                  <a:pt x="1372481" y="1466361"/>
                  <a:pt x="1364766" y="1458023"/>
                  <a:pt x="1366338" y="1456663"/>
                </a:cubicBezTo>
                <a:close/>
                <a:moveTo>
                  <a:pt x="1360308" y="1468950"/>
                </a:moveTo>
                <a:lnTo>
                  <a:pt x="1580490" y="1655214"/>
                </a:lnTo>
                <a:cubicBezTo>
                  <a:pt x="1701591" y="1757661"/>
                  <a:pt x="1800678" y="1842671"/>
                  <a:pt x="1800678" y="1844123"/>
                </a:cubicBezTo>
                <a:cubicBezTo>
                  <a:pt x="1800678" y="1845575"/>
                  <a:pt x="1796174" y="1846603"/>
                  <a:pt x="1790676" y="1846398"/>
                </a:cubicBezTo>
                <a:cubicBezTo>
                  <a:pt x="1781635" y="1846066"/>
                  <a:pt x="1303878" y="1694807"/>
                  <a:pt x="1300289" y="1691144"/>
                </a:cubicBezTo>
                <a:cubicBezTo>
                  <a:pt x="1299455" y="1690292"/>
                  <a:pt x="1303638" y="1647173"/>
                  <a:pt x="1309599" y="1595309"/>
                </a:cubicBezTo>
                <a:cubicBezTo>
                  <a:pt x="1315560" y="1543445"/>
                  <a:pt x="1320486" y="1497028"/>
                  <a:pt x="1320526" y="1492159"/>
                </a:cubicBezTo>
                <a:cubicBezTo>
                  <a:pt x="1320578" y="1487284"/>
                  <a:pt x="1329533" y="1480083"/>
                  <a:pt x="1340460" y="1476128"/>
                </a:cubicBezTo>
                <a:close/>
                <a:moveTo>
                  <a:pt x="597556" y="1481009"/>
                </a:moveTo>
                <a:cubicBezTo>
                  <a:pt x="603448" y="1481009"/>
                  <a:pt x="1282081" y="1697733"/>
                  <a:pt x="1284842" y="1700499"/>
                </a:cubicBezTo>
                <a:cubicBezTo>
                  <a:pt x="1286242" y="1701900"/>
                  <a:pt x="1282059" y="1747597"/>
                  <a:pt x="1275543" y="1802049"/>
                </a:cubicBezTo>
                <a:cubicBezTo>
                  <a:pt x="1269028" y="1856507"/>
                  <a:pt x="1259741" y="1938352"/>
                  <a:pt x="1254907" y="1983929"/>
                </a:cubicBezTo>
                <a:cubicBezTo>
                  <a:pt x="1242568" y="2100144"/>
                  <a:pt x="1241779" y="2103944"/>
                  <a:pt x="1230058" y="2103944"/>
                </a:cubicBezTo>
                <a:cubicBezTo>
                  <a:pt x="1224543" y="2103944"/>
                  <a:pt x="1217330" y="2106647"/>
                  <a:pt x="1214027" y="2109945"/>
                </a:cubicBezTo>
                <a:cubicBezTo>
                  <a:pt x="1209838" y="2114140"/>
                  <a:pt x="1116061" y="2022745"/>
                  <a:pt x="902851" y="1806661"/>
                </a:cubicBezTo>
                <a:cubicBezTo>
                  <a:pt x="631366" y="1531518"/>
                  <a:pt x="584011" y="1481009"/>
                  <a:pt x="597556" y="1481009"/>
                </a:cubicBezTo>
                <a:close/>
                <a:moveTo>
                  <a:pt x="575833" y="1507138"/>
                </a:moveTo>
                <a:cubicBezTo>
                  <a:pt x="587892" y="1507727"/>
                  <a:pt x="647368" y="1565477"/>
                  <a:pt x="891032" y="1812319"/>
                </a:cubicBezTo>
                <a:cubicBezTo>
                  <a:pt x="1058671" y="1982146"/>
                  <a:pt x="1194973" y="2123358"/>
                  <a:pt x="1193927" y="2126113"/>
                </a:cubicBezTo>
                <a:cubicBezTo>
                  <a:pt x="1192882" y="2128867"/>
                  <a:pt x="1148310" y="2112505"/>
                  <a:pt x="1094875" y="2089765"/>
                </a:cubicBezTo>
                <a:cubicBezTo>
                  <a:pt x="697585" y="1920681"/>
                  <a:pt x="499397" y="1836716"/>
                  <a:pt x="457651" y="1819777"/>
                </a:cubicBezTo>
                <a:cubicBezTo>
                  <a:pt x="430934" y="1808936"/>
                  <a:pt x="407123" y="1798203"/>
                  <a:pt x="404732" y="1795923"/>
                </a:cubicBezTo>
                <a:cubicBezTo>
                  <a:pt x="402341" y="1793648"/>
                  <a:pt x="429869" y="1729160"/>
                  <a:pt x="465911" y="1652625"/>
                </a:cubicBezTo>
                <a:cubicBezTo>
                  <a:pt x="527394" y="1522066"/>
                  <a:pt x="532425" y="1513396"/>
                  <a:pt x="547406" y="1512219"/>
                </a:cubicBezTo>
                <a:cubicBezTo>
                  <a:pt x="556188" y="1511527"/>
                  <a:pt x="568522" y="1509287"/>
                  <a:pt x="574810" y="1507247"/>
                </a:cubicBezTo>
                <a:cubicBezTo>
                  <a:pt x="575102" y="1507155"/>
                  <a:pt x="575444" y="1507121"/>
                  <a:pt x="575833" y="1507138"/>
                </a:cubicBezTo>
                <a:close/>
                <a:moveTo>
                  <a:pt x="1300009" y="1706294"/>
                </a:moveTo>
                <a:cubicBezTo>
                  <a:pt x="1308519" y="1706483"/>
                  <a:pt x="1368835" y="1725188"/>
                  <a:pt x="1597795" y="1798300"/>
                </a:cubicBezTo>
                <a:cubicBezTo>
                  <a:pt x="1663803" y="1819377"/>
                  <a:pt x="1730669" y="1840465"/>
                  <a:pt x="1746385" y="1845157"/>
                </a:cubicBezTo>
                <a:cubicBezTo>
                  <a:pt x="1790116" y="1858228"/>
                  <a:pt x="1794585" y="1861628"/>
                  <a:pt x="1790105" y="1878379"/>
                </a:cubicBezTo>
                <a:cubicBezTo>
                  <a:pt x="1786722" y="1891043"/>
                  <a:pt x="1754026" y="1908245"/>
                  <a:pt x="1540554" y="2009687"/>
                </a:cubicBezTo>
                <a:cubicBezTo>
                  <a:pt x="1405445" y="2073894"/>
                  <a:pt x="1293614" y="2126421"/>
                  <a:pt x="1292043" y="2126421"/>
                </a:cubicBezTo>
                <a:cubicBezTo>
                  <a:pt x="1290471" y="2126421"/>
                  <a:pt x="1283362" y="2121563"/>
                  <a:pt x="1276246" y="2115631"/>
                </a:cubicBezTo>
                <a:cubicBezTo>
                  <a:pt x="1269131" y="2109693"/>
                  <a:pt x="1260884" y="2103996"/>
                  <a:pt x="1257918" y="2102961"/>
                </a:cubicBezTo>
                <a:cubicBezTo>
                  <a:pt x="1253009" y="2101247"/>
                  <a:pt x="1293283" y="1712169"/>
                  <a:pt x="1298963" y="1706494"/>
                </a:cubicBezTo>
                <a:cubicBezTo>
                  <a:pt x="1299101" y="1706352"/>
                  <a:pt x="1299444" y="1706277"/>
                  <a:pt x="1300009" y="1706294"/>
                </a:cubicBezTo>
                <a:close/>
                <a:moveTo>
                  <a:pt x="394094" y="1810879"/>
                </a:moveTo>
                <a:cubicBezTo>
                  <a:pt x="396553" y="1808421"/>
                  <a:pt x="494796" y="1847175"/>
                  <a:pt x="612415" y="1896998"/>
                </a:cubicBezTo>
                <a:cubicBezTo>
                  <a:pt x="1227126" y="2157379"/>
                  <a:pt x="1188207" y="2139966"/>
                  <a:pt x="1186715" y="2153962"/>
                </a:cubicBezTo>
                <a:cubicBezTo>
                  <a:pt x="1185961" y="2161037"/>
                  <a:pt x="1184058" y="2168106"/>
                  <a:pt x="1182486" y="2169678"/>
                </a:cubicBezTo>
                <a:cubicBezTo>
                  <a:pt x="1179646" y="2172518"/>
                  <a:pt x="1019940" y="2227165"/>
                  <a:pt x="407455" y="2434900"/>
                </a:cubicBezTo>
                <a:cubicBezTo>
                  <a:pt x="230545" y="2494902"/>
                  <a:pt x="85173" y="2543999"/>
                  <a:pt x="84401" y="2543999"/>
                </a:cubicBezTo>
                <a:cubicBezTo>
                  <a:pt x="83630" y="2543999"/>
                  <a:pt x="77592" y="2538593"/>
                  <a:pt x="70985" y="2531986"/>
                </a:cubicBezTo>
                <a:lnTo>
                  <a:pt x="58974" y="2519968"/>
                </a:lnTo>
                <a:lnTo>
                  <a:pt x="118747" y="2393397"/>
                </a:lnTo>
                <a:cubicBezTo>
                  <a:pt x="151621" y="2323783"/>
                  <a:pt x="183246" y="2256535"/>
                  <a:pt x="189024" y="2243962"/>
                </a:cubicBezTo>
                <a:cubicBezTo>
                  <a:pt x="249156" y="2113111"/>
                  <a:pt x="390620" y="1814353"/>
                  <a:pt x="394094" y="1810879"/>
                </a:cubicBezTo>
                <a:close/>
                <a:moveTo>
                  <a:pt x="1795586" y="1901942"/>
                </a:moveTo>
                <a:lnTo>
                  <a:pt x="1809484" y="1915841"/>
                </a:lnTo>
                <a:lnTo>
                  <a:pt x="1823378" y="1929734"/>
                </a:lnTo>
                <a:lnTo>
                  <a:pt x="1783801" y="2072552"/>
                </a:lnTo>
                <a:cubicBezTo>
                  <a:pt x="1698248" y="2381276"/>
                  <a:pt x="1400628" y="3464406"/>
                  <a:pt x="1400628" y="3467035"/>
                </a:cubicBezTo>
                <a:cubicBezTo>
                  <a:pt x="1400628" y="3468572"/>
                  <a:pt x="1398107" y="3469829"/>
                  <a:pt x="1395021" y="3469829"/>
                </a:cubicBezTo>
                <a:cubicBezTo>
                  <a:pt x="1387357" y="3469829"/>
                  <a:pt x="1385917" y="3460891"/>
                  <a:pt x="1372053" y="3326954"/>
                </a:cubicBezTo>
                <a:cubicBezTo>
                  <a:pt x="1365383" y="3262518"/>
                  <a:pt x="1351119" y="3128786"/>
                  <a:pt x="1340352" y="3029774"/>
                </a:cubicBezTo>
                <a:cubicBezTo>
                  <a:pt x="1321658" y="2857827"/>
                  <a:pt x="1275235" y="2424384"/>
                  <a:pt x="1263222" y="2309684"/>
                </a:cubicBezTo>
                <a:cubicBezTo>
                  <a:pt x="1260096" y="2279823"/>
                  <a:pt x="1256101" y="2245910"/>
                  <a:pt x="1254347" y="2234326"/>
                </a:cubicBezTo>
                <a:cubicBezTo>
                  <a:pt x="1251478" y="2215375"/>
                  <a:pt x="1252838" y="2212403"/>
                  <a:pt x="1267942" y="2204591"/>
                </a:cubicBezTo>
                <a:cubicBezTo>
                  <a:pt x="1286390" y="2195053"/>
                  <a:pt x="1300735" y="2167403"/>
                  <a:pt x="1296215" y="2150121"/>
                </a:cubicBezTo>
                <a:cubicBezTo>
                  <a:pt x="1293706" y="2140520"/>
                  <a:pt x="1321172" y="2125793"/>
                  <a:pt x="1505572" y="2037873"/>
                </a:cubicBezTo>
                <a:cubicBezTo>
                  <a:pt x="1622307" y="1982215"/>
                  <a:pt x="1735309" y="1928865"/>
                  <a:pt x="1756695" y="1919310"/>
                </a:cubicBezTo>
                <a:close/>
                <a:moveTo>
                  <a:pt x="1851221" y="1930882"/>
                </a:moveTo>
                <a:cubicBezTo>
                  <a:pt x="1854844" y="1931117"/>
                  <a:pt x="1857353" y="1933231"/>
                  <a:pt x="1859268" y="1937403"/>
                </a:cubicBezTo>
                <a:cubicBezTo>
                  <a:pt x="1862897" y="1945313"/>
                  <a:pt x="1911646" y="2131296"/>
                  <a:pt x="2086405" y="2804032"/>
                </a:cubicBezTo>
                <a:cubicBezTo>
                  <a:pt x="2099469" y="2854324"/>
                  <a:pt x="2147024" y="3036918"/>
                  <a:pt x="2192075" y="3209797"/>
                </a:cubicBezTo>
                <a:cubicBezTo>
                  <a:pt x="2237132" y="3382675"/>
                  <a:pt x="2282035" y="3555165"/>
                  <a:pt x="2291853" y="3593113"/>
                </a:cubicBezTo>
                <a:lnTo>
                  <a:pt x="2309713" y="3662116"/>
                </a:lnTo>
                <a:lnTo>
                  <a:pt x="2290939" y="3681839"/>
                </a:lnTo>
                <a:lnTo>
                  <a:pt x="2272165" y="3701572"/>
                </a:lnTo>
                <a:lnTo>
                  <a:pt x="2155008" y="3677341"/>
                </a:lnTo>
                <a:cubicBezTo>
                  <a:pt x="2044302" y="3654446"/>
                  <a:pt x="1922779" y="3629598"/>
                  <a:pt x="1632085" y="3570407"/>
                </a:cubicBezTo>
                <a:cubicBezTo>
                  <a:pt x="1431066" y="3529482"/>
                  <a:pt x="1446348" y="3533849"/>
                  <a:pt x="1446348" y="3517366"/>
                </a:cubicBezTo>
                <a:cubicBezTo>
                  <a:pt x="1446348" y="3508600"/>
                  <a:pt x="1439295" y="3496409"/>
                  <a:pt x="1428288" y="3486123"/>
                </a:cubicBezTo>
                <a:lnTo>
                  <a:pt x="1410235" y="3469258"/>
                </a:lnTo>
                <a:lnTo>
                  <a:pt x="1428734" y="3402386"/>
                </a:lnTo>
                <a:cubicBezTo>
                  <a:pt x="1438907" y="3365610"/>
                  <a:pt x="1454772" y="3308523"/>
                  <a:pt x="1463973" y="3275519"/>
                </a:cubicBezTo>
                <a:cubicBezTo>
                  <a:pt x="1486004" y="3196486"/>
                  <a:pt x="1744956" y="2254591"/>
                  <a:pt x="1793711" y="2076146"/>
                </a:cubicBezTo>
                <a:cubicBezTo>
                  <a:pt x="1825069" y="1961366"/>
                  <a:pt x="1833796" y="1936129"/>
                  <a:pt x="1843363" y="1932471"/>
                </a:cubicBezTo>
                <a:cubicBezTo>
                  <a:pt x="1846460" y="1931283"/>
                  <a:pt x="1849044" y="1930745"/>
                  <a:pt x="1851221" y="1930882"/>
                </a:cubicBezTo>
                <a:close/>
                <a:moveTo>
                  <a:pt x="1189035" y="2185291"/>
                </a:moveTo>
                <a:cubicBezTo>
                  <a:pt x="1193825" y="2186212"/>
                  <a:pt x="1197745" y="2189949"/>
                  <a:pt x="1197745" y="2193595"/>
                </a:cubicBezTo>
                <a:cubicBezTo>
                  <a:pt x="1197745" y="2198905"/>
                  <a:pt x="876299" y="2581112"/>
                  <a:pt x="618421" y="2882441"/>
                </a:cubicBezTo>
                <a:cubicBezTo>
                  <a:pt x="592115" y="2913182"/>
                  <a:pt x="568969" y="2938323"/>
                  <a:pt x="566984" y="2938300"/>
                </a:cubicBezTo>
                <a:cubicBezTo>
                  <a:pt x="565000" y="2938277"/>
                  <a:pt x="511944" y="2901815"/>
                  <a:pt x="449079" y="2857272"/>
                </a:cubicBezTo>
                <a:cubicBezTo>
                  <a:pt x="386214" y="2812730"/>
                  <a:pt x="278200" y="2736520"/>
                  <a:pt x="209049" y="2687920"/>
                </a:cubicBezTo>
                <a:cubicBezTo>
                  <a:pt x="139897" y="2639325"/>
                  <a:pt x="82637" y="2599017"/>
                  <a:pt x="81801" y="2598354"/>
                </a:cubicBezTo>
                <a:cubicBezTo>
                  <a:pt x="80965" y="2597692"/>
                  <a:pt x="82302" y="2587439"/>
                  <a:pt x="84770" y="2575563"/>
                </a:cubicBezTo>
                <a:lnTo>
                  <a:pt x="89257" y="2553966"/>
                </a:lnTo>
                <a:lnTo>
                  <a:pt x="409185" y="2445735"/>
                </a:lnTo>
                <a:cubicBezTo>
                  <a:pt x="585149" y="2386214"/>
                  <a:pt x="830636" y="2302883"/>
                  <a:pt x="954720" y="2260558"/>
                </a:cubicBezTo>
                <a:cubicBezTo>
                  <a:pt x="1078805" y="2218233"/>
                  <a:pt x="1184246" y="2184371"/>
                  <a:pt x="1189035" y="2185291"/>
                </a:cubicBezTo>
                <a:close/>
                <a:moveTo>
                  <a:pt x="1220428" y="2210843"/>
                </a:moveTo>
                <a:cubicBezTo>
                  <a:pt x="1229143" y="2211483"/>
                  <a:pt x="1237550" y="2213289"/>
                  <a:pt x="1239110" y="2214849"/>
                </a:cubicBezTo>
                <a:cubicBezTo>
                  <a:pt x="1240670" y="2216410"/>
                  <a:pt x="1246603" y="2260884"/>
                  <a:pt x="1252295" y="2313690"/>
                </a:cubicBezTo>
                <a:cubicBezTo>
                  <a:pt x="1316143" y="2906153"/>
                  <a:pt x="1351273" y="3231834"/>
                  <a:pt x="1363069" y="3340527"/>
                </a:cubicBezTo>
                <a:lnTo>
                  <a:pt x="1377253" y="3471269"/>
                </a:lnTo>
                <a:lnTo>
                  <a:pt x="1364652" y="3481779"/>
                </a:lnTo>
                <a:cubicBezTo>
                  <a:pt x="1357719" y="3487568"/>
                  <a:pt x="1350764" y="3492312"/>
                  <a:pt x="1349193" y="3492318"/>
                </a:cubicBezTo>
                <a:cubicBezTo>
                  <a:pt x="1347621" y="3492323"/>
                  <a:pt x="1303776" y="3462194"/>
                  <a:pt x="1251758" y="3425355"/>
                </a:cubicBezTo>
                <a:cubicBezTo>
                  <a:pt x="1199740" y="3388522"/>
                  <a:pt x="1026844" y="3266152"/>
                  <a:pt x="867544" y="3153435"/>
                </a:cubicBezTo>
                <a:lnTo>
                  <a:pt x="577913" y="2948501"/>
                </a:lnTo>
                <a:lnTo>
                  <a:pt x="611678" y="2907690"/>
                </a:lnTo>
                <a:cubicBezTo>
                  <a:pt x="630246" y="2885248"/>
                  <a:pt x="771252" y="2719021"/>
                  <a:pt x="925008" y="2538284"/>
                </a:cubicBezTo>
                <a:cubicBezTo>
                  <a:pt x="1177948" y="2240967"/>
                  <a:pt x="1206083" y="2209780"/>
                  <a:pt x="1220428" y="2210843"/>
                </a:cubicBezTo>
                <a:close/>
                <a:moveTo>
                  <a:pt x="75394" y="2606235"/>
                </a:moveTo>
                <a:lnTo>
                  <a:pt x="173654" y="2676113"/>
                </a:lnTo>
                <a:cubicBezTo>
                  <a:pt x="227698" y="2714546"/>
                  <a:pt x="304061" y="2768576"/>
                  <a:pt x="343351" y="2796174"/>
                </a:cubicBezTo>
                <a:cubicBezTo>
                  <a:pt x="519174" y="2919652"/>
                  <a:pt x="556931" y="2947198"/>
                  <a:pt x="556324" y="2951559"/>
                </a:cubicBezTo>
                <a:cubicBezTo>
                  <a:pt x="555968" y="2954119"/>
                  <a:pt x="478971" y="3046376"/>
                  <a:pt x="385221" y="3156573"/>
                </a:cubicBezTo>
                <a:cubicBezTo>
                  <a:pt x="291470" y="3266769"/>
                  <a:pt x="199333" y="3375069"/>
                  <a:pt x="180474" y="3397243"/>
                </a:cubicBezTo>
                <a:cubicBezTo>
                  <a:pt x="161614" y="3419412"/>
                  <a:pt x="143612" y="3438214"/>
                  <a:pt x="140469" y="3439019"/>
                </a:cubicBezTo>
                <a:cubicBezTo>
                  <a:pt x="128973" y="3441974"/>
                  <a:pt x="109036" y="3429910"/>
                  <a:pt x="109036" y="3420000"/>
                </a:cubicBezTo>
                <a:cubicBezTo>
                  <a:pt x="109036" y="3414399"/>
                  <a:pt x="98845" y="3291521"/>
                  <a:pt x="86388" y="3146932"/>
                </a:cubicBezTo>
                <a:cubicBezTo>
                  <a:pt x="73931" y="3002342"/>
                  <a:pt x="59769" y="2835178"/>
                  <a:pt x="54922" y="2775457"/>
                </a:cubicBezTo>
                <a:cubicBezTo>
                  <a:pt x="50076" y="2715735"/>
                  <a:pt x="44642" y="2657390"/>
                  <a:pt x="42845" y="2645806"/>
                </a:cubicBezTo>
                <a:cubicBezTo>
                  <a:pt x="39862" y="2626587"/>
                  <a:pt x="41133" y="2623940"/>
                  <a:pt x="57479" y="2615488"/>
                </a:cubicBezTo>
                <a:close/>
                <a:moveTo>
                  <a:pt x="572221" y="2959542"/>
                </a:moveTo>
                <a:cubicBezTo>
                  <a:pt x="574473" y="2960200"/>
                  <a:pt x="748278" y="3082158"/>
                  <a:pt x="958464" y="3230565"/>
                </a:cubicBezTo>
                <a:cubicBezTo>
                  <a:pt x="1168650" y="3378978"/>
                  <a:pt x="1341323" y="3500867"/>
                  <a:pt x="1342180" y="3501439"/>
                </a:cubicBezTo>
                <a:cubicBezTo>
                  <a:pt x="1343043" y="3502010"/>
                  <a:pt x="1342123" y="3506708"/>
                  <a:pt x="1340140" y="3511874"/>
                </a:cubicBezTo>
                <a:cubicBezTo>
                  <a:pt x="1335654" y="3523562"/>
                  <a:pt x="1367092" y="3523996"/>
                  <a:pt x="757690" y="3503782"/>
                </a:cubicBezTo>
                <a:cubicBezTo>
                  <a:pt x="493656" y="3495021"/>
                  <a:pt x="253197" y="3487574"/>
                  <a:pt x="223336" y="3487231"/>
                </a:cubicBezTo>
                <a:lnTo>
                  <a:pt x="169044" y="3486603"/>
                </a:lnTo>
                <a:lnTo>
                  <a:pt x="160282" y="3467817"/>
                </a:lnTo>
                <a:lnTo>
                  <a:pt x="151508" y="3449044"/>
                </a:lnTo>
                <a:lnTo>
                  <a:pt x="359816" y="3203687"/>
                </a:lnTo>
                <a:cubicBezTo>
                  <a:pt x="474383" y="3068745"/>
                  <a:pt x="569968" y="2958880"/>
                  <a:pt x="572221" y="2959542"/>
                </a:cubicBezTo>
                <a:close/>
                <a:moveTo>
                  <a:pt x="199249" y="3500410"/>
                </a:moveTo>
                <a:cubicBezTo>
                  <a:pt x="263428" y="3500039"/>
                  <a:pt x="421613" y="3503708"/>
                  <a:pt x="687624" y="3511686"/>
                </a:cubicBezTo>
                <a:cubicBezTo>
                  <a:pt x="1339837" y="3531237"/>
                  <a:pt x="1336482" y="3531071"/>
                  <a:pt x="1340843" y="3544816"/>
                </a:cubicBezTo>
                <a:cubicBezTo>
                  <a:pt x="1342706" y="3550685"/>
                  <a:pt x="1347678" y="3558943"/>
                  <a:pt x="1351902" y="3563167"/>
                </a:cubicBezTo>
                <a:cubicBezTo>
                  <a:pt x="1358331" y="3569596"/>
                  <a:pt x="1352393" y="3583786"/>
                  <a:pt x="1315406" y="3650354"/>
                </a:cubicBezTo>
                <a:cubicBezTo>
                  <a:pt x="1291105" y="3694080"/>
                  <a:pt x="1238322" y="3789652"/>
                  <a:pt x="1198111" y="3862735"/>
                </a:cubicBezTo>
                <a:cubicBezTo>
                  <a:pt x="1157900" y="3935813"/>
                  <a:pt x="1124525" y="3995609"/>
                  <a:pt x="1123942" y="3995609"/>
                </a:cubicBezTo>
                <a:cubicBezTo>
                  <a:pt x="1123359" y="3995609"/>
                  <a:pt x="1120433" y="3993380"/>
                  <a:pt x="1117444" y="3990648"/>
                </a:cubicBezTo>
                <a:cubicBezTo>
                  <a:pt x="1114460" y="3987922"/>
                  <a:pt x="897805" y="3878217"/>
                  <a:pt x="636001" y="3746858"/>
                </a:cubicBezTo>
                <a:cubicBezTo>
                  <a:pt x="308697" y="3582637"/>
                  <a:pt x="161839" y="3506177"/>
                  <a:pt x="165896" y="3502119"/>
                </a:cubicBezTo>
                <a:cubicBezTo>
                  <a:pt x="166911" y="3501107"/>
                  <a:pt x="177855" y="3500536"/>
                  <a:pt x="199249" y="3500410"/>
                </a:cubicBezTo>
                <a:close/>
                <a:moveTo>
                  <a:pt x="154801" y="3524087"/>
                </a:moveTo>
                <a:cubicBezTo>
                  <a:pt x="157786" y="3522241"/>
                  <a:pt x="376392" y="3629106"/>
                  <a:pt x="640590" y="3761563"/>
                </a:cubicBezTo>
                <a:lnTo>
                  <a:pt x="1120936" y="4002370"/>
                </a:lnTo>
                <a:lnTo>
                  <a:pt x="1095418" y="4048993"/>
                </a:lnTo>
                <a:cubicBezTo>
                  <a:pt x="1081382" y="4074636"/>
                  <a:pt x="1036856" y="4155612"/>
                  <a:pt x="996480" y="4228953"/>
                </a:cubicBezTo>
                <a:lnTo>
                  <a:pt x="923054" y="4362295"/>
                </a:lnTo>
                <a:lnTo>
                  <a:pt x="892918" y="4363924"/>
                </a:lnTo>
                <a:lnTo>
                  <a:pt x="862772" y="4365541"/>
                </a:lnTo>
                <a:lnTo>
                  <a:pt x="590389" y="4044844"/>
                </a:lnTo>
                <a:cubicBezTo>
                  <a:pt x="440582" y="3868456"/>
                  <a:pt x="280069" y="3679890"/>
                  <a:pt x="233695" y="3625797"/>
                </a:cubicBezTo>
                <a:cubicBezTo>
                  <a:pt x="187320" y="3571705"/>
                  <a:pt x="151817" y="3525933"/>
                  <a:pt x="154801" y="3524087"/>
                </a:cubicBezTo>
                <a:close/>
                <a:moveTo>
                  <a:pt x="136361" y="3535786"/>
                </a:moveTo>
                <a:cubicBezTo>
                  <a:pt x="141620" y="3536232"/>
                  <a:pt x="153295" y="3546164"/>
                  <a:pt x="167124" y="3563275"/>
                </a:cubicBezTo>
                <a:cubicBezTo>
                  <a:pt x="180752" y="3580140"/>
                  <a:pt x="337208" y="3764569"/>
                  <a:pt x="514801" y="3973115"/>
                </a:cubicBezTo>
                <a:cubicBezTo>
                  <a:pt x="692396" y="4181661"/>
                  <a:pt x="842146" y="4357889"/>
                  <a:pt x="847587" y="4364741"/>
                </a:cubicBezTo>
                <a:cubicBezTo>
                  <a:pt x="856674" y="4376171"/>
                  <a:pt x="856765" y="4378640"/>
                  <a:pt x="848593" y="4395019"/>
                </a:cubicBezTo>
                <a:cubicBezTo>
                  <a:pt x="841295" y="4409655"/>
                  <a:pt x="840895" y="4416502"/>
                  <a:pt x="846370" y="4433104"/>
                </a:cubicBezTo>
                <a:cubicBezTo>
                  <a:pt x="854296" y="4457124"/>
                  <a:pt x="876499" y="4431012"/>
                  <a:pt x="626782" y="4691410"/>
                </a:cubicBezTo>
                <a:cubicBezTo>
                  <a:pt x="532581" y="4789634"/>
                  <a:pt x="454624" y="4870004"/>
                  <a:pt x="453544" y="4870004"/>
                </a:cubicBezTo>
                <a:cubicBezTo>
                  <a:pt x="450605" y="4870004"/>
                  <a:pt x="448837" y="4863272"/>
                  <a:pt x="426532" y="4767134"/>
                </a:cubicBezTo>
                <a:cubicBezTo>
                  <a:pt x="415228" y="4718414"/>
                  <a:pt x="403602" y="4669550"/>
                  <a:pt x="400703" y="4658549"/>
                </a:cubicBezTo>
                <a:cubicBezTo>
                  <a:pt x="397802" y="4647548"/>
                  <a:pt x="337308" y="4394230"/>
                  <a:pt x="266266" y="4095622"/>
                </a:cubicBezTo>
                <a:cubicBezTo>
                  <a:pt x="195224" y="3797013"/>
                  <a:pt x="136036" y="3549559"/>
                  <a:pt x="134743" y="3545730"/>
                </a:cubicBezTo>
                <a:cubicBezTo>
                  <a:pt x="132356" y="3538666"/>
                  <a:pt x="133206" y="3535517"/>
                  <a:pt x="136361" y="3535786"/>
                </a:cubicBezTo>
                <a:close/>
                <a:moveTo>
                  <a:pt x="1477780" y="3549702"/>
                </a:moveTo>
                <a:lnTo>
                  <a:pt x="1492068" y="3552548"/>
                </a:lnTo>
                <a:cubicBezTo>
                  <a:pt x="1532673" y="3560623"/>
                  <a:pt x="2272251" y="3711968"/>
                  <a:pt x="2272765" y="3712311"/>
                </a:cubicBezTo>
                <a:cubicBezTo>
                  <a:pt x="2273103" y="3712534"/>
                  <a:pt x="2274891" y="3720655"/>
                  <a:pt x="2276731" y="3730353"/>
                </a:cubicBezTo>
                <a:cubicBezTo>
                  <a:pt x="2279892" y="3746995"/>
                  <a:pt x="2277755" y="3749590"/>
                  <a:pt x="2238658" y="3776776"/>
                </a:cubicBezTo>
                <a:lnTo>
                  <a:pt x="2197224" y="3805574"/>
                </a:lnTo>
                <a:lnTo>
                  <a:pt x="1852278" y="3683582"/>
                </a:lnTo>
                <a:cubicBezTo>
                  <a:pt x="1662558" y="3616488"/>
                  <a:pt x="1500669" y="3558920"/>
                  <a:pt x="1492548" y="3555651"/>
                </a:cubicBezTo>
                <a:close/>
                <a:moveTo>
                  <a:pt x="1445988" y="3551302"/>
                </a:moveTo>
                <a:lnTo>
                  <a:pt x="1813359" y="3681238"/>
                </a:lnTo>
                <a:cubicBezTo>
                  <a:pt x="2015407" y="3752704"/>
                  <a:pt x="2180725" y="3812695"/>
                  <a:pt x="2180725" y="3814546"/>
                </a:cubicBezTo>
                <a:cubicBezTo>
                  <a:pt x="2180725" y="3816398"/>
                  <a:pt x="2102287" y="3872880"/>
                  <a:pt x="2006418" y="3940065"/>
                </a:cubicBezTo>
                <a:cubicBezTo>
                  <a:pt x="1910548" y="4007245"/>
                  <a:pt x="1791808" y="4090690"/>
                  <a:pt x="1742545" y="4125488"/>
                </a:cubicBezTo>
                <a:cubicBezTo>
                  <a:pt x="1662586" y="4181969"/>
                  <a:pt x="1651825" y="4187953"/>
                  <a:pt x="1642263" y="4181255"/>
                </a:cubicBezTo>
                <a:cubicBezTo>
                  <a:pt x="1636371" y="4177129"/>
                  <a:pt x="1624336" y="4172888"/>
                  <a:pt x="1615506" y="4171837"/>
                </a:cubicBezTo>
                <a:cubicBezTo>
                  <a:pt x="1599584" y="4169928"/>
                  <a:pt x="1598744" y="4167659"/>
                  <a:pt x="1505629" y="3876577"/>
                </a:cubicBezTo>
                <a:lnTo>
                  <a:pt x="1411800" y="3583232"/>
                </a:lnTo>
                <a:lnTo>
                  <a:pt x="1428888" y="3567270"/>
                </a:lnTo>
                <a:close/>
                <a:moveTo>
                  <a:pt x="1377836" y="3580397"/>
                </a:moveTo>
                <a:cubicBezTo>
                  <a:pt x="1378522" y="3580409"/>
                  <a:pt x="1379208" y="3580517"/>
                  <a:pt x="1379888" y="3580700"/>
                </a:cubicBezTo>
                <a:cubicBezTo>
                  <a:pt x="1386580" y="3582494"/>
                  <a:pt x="1393873" y="3584003"/>
                  <a:pt x="1396084" y="3584049"/>
                </a:cubicBezTo>
                <a:cubicBezTo>
                  <a:pt x="1398296" y="3584089"/>
                  <a:pt x="1419361" y="3643920"/>
                  <a:pt x="1442896" y="3717003"/>
                </a:cubicBezTo>
                <a:cubicBezTo>
                  <a:pt x="1466436" y="3790081"/>
                  <a:pt x="1508801" y="3921737"/>
                  <a:pt x="1537050" y="4009571"/>
                </a:cubicBezTo>
                <a:lnTo>
                  <a:pt x="1588417" y="4169265"/>
                </a:lnTo>
                <a:lnTo>
                  <a:pt x="1573101" y="4187753"/>
                </a:lnTo>
                <a:cubicBezTo>
                  <a:pt x="1564682" y="4197920"/>
                  <a:pt x="1555218" y="4206339"/>
                  <a:pt x="1552075" y="4206470"/>
                </a:cubicBezTo>
                <a:cubicBezTo>
                  <a:pt x="1547229" y="4206670"/>
                  <a:pt x="1144647" y="4003822"/>
                  <a:pt x="1138441" y="3998049"/>
                </a:cubicBezTo>
                <a:cubicBezTo>
                  <a:pt x="1137252" y="3996946"/>
                  <a:pt x="1150379" y="3970880"/>
                  <a:pt x="1167616" y="3940111"/>
                </a:cubicBezTo>
                <a:cubicBezTo>
                  <a:pt x="1184852" y="3909341"/>
                  <a:pt x="1236927" y="3815147"/>
                  <a:pt x="1283333" y="3730799"/>
                </a:cubicBezTo>
                <a:cubicBezTo>
                  <a:pt x="1354108" y="3602160"/>
                  <a:pt x="1367469" y="3580231"/>
                  <a:pt x="1377836" y="3580397"/>
                </a:cubicBezTo>
                <a:close/>
                <a:moveTo>
                  <a:pt x="2376875" y="3749830"/>
                </a:moveTo>
                <a:lnTo>
                  <a:pt x="2668175" y="3906558"/>
                </a:lnTo>
                <a:cubicBezTo>
                  <a:pt x="2828389" y="3992757"/>
                  <a:pt x="2971996" y="4069801"/>
                  <a:pt x="2987300" y="4077762"/>
                </a:cubicBezTo>
                <a:cubicBezTo>
                  <a:pt x="3002599" y="4085718"/>
                  <a:pt x="3012544" y="4092147"/>
                  <a:pt x="3009400" y="4092038"/>
                </a:cubicBezTo>
                <a:cubicBezTo>
                  <a:pt x="3005228" y="4091895"/>
                  <a:pt x="2251105" y="3825205"/>
                  <a:pt x="2215484" y="3811278"/>
                </a:cubicBezTo>
                <a:cubicBezTo>
                  <a:pt x="2212598" y="3810152"/>
                  <a:pt x="2227554" y="3797127"/>
                  <a:pt x="2248711" y="3782331"/>
                </a:cubicBezTo>
                <a:cubicBezTo>
                  <a:pt x="2284761" y="3757134"/>
                  <a:pt x="2287967" y="3755985"/>
                  <a:pt x="2299523" y="3764083"/>
                </a:cubicBezTo>
                <a:cubicBezTo>
                  <a:pt x="2316714" y="3776125"/>
                  <a:pt x="2345066" y="3774850"/>
                  <a:pt x="2362331" y="3761271"/>
                </a:cubicBezTo>
                <a:close/>
                <a:moveTo>
                  <a:pt x="2203585" y="3822039"/>
                </a:moveTo>
                <a:cubicBezTo>
                  <a:pt x="2213501" y="3822267"/>
                  <a:pt x="3028140" y="4108160"/>
                  <a:pt x="3034735" y="4113727"/>
                </a:cubicBezTo>
                <a:cubicBezTo>
                  <a:pt x="3036101" y="4114870"/>
                  <a:pt x="3034815" y="4117979"/>
                  <a:pt x="3031877" y="4120636"/>
                </a:cubicBezTo>
                <a:cubicBezTo>
                  <a:pt x="3028946" y="4123288"/>
                  <a:pt x="2765513" y="4142679"/>
                  <a:pt x="2446473" y="4163710"/>
                </a:cubicBezTo>
                <a:cubicBezTo>
                  <a:pt x="2127433" y="4184736"/>
                  <a:pt x="1831681" y="4204401"/>
                  <a:pt x="1789248" y="4207407"/>
                </a:cubicBezTo>
                <a:cubicBezTo>
                  <a:pt x="1746814" y="4210419"/>
                  <a:pt x="1701374" y="4213802"/>
                  <a:pt x="1688275" y="4214934"/>
                </a:cubicBezTo>
                <a:cubicBezTo>
                  <a:pt x="1669221" y="4216574"/>
                  <a:pt x="1663929" y="4214951"/>
                  <a:pt x="1661809" y="4206853"/>
                </a:cubicBezTo>
                <a:cubicBezTo>
                  <a:pt x="1659809" y="4199212"/>
                  <a:pt x="1674079" y="4186342"/>
                  <a:pt x="1719919" y="4154446"/>
                </a:cubicBezTo>
                <a:cubicBezTo>
                  <a:pt x="1753335" y="4131192"/>
                  <a:pt x="1873258" y="4046827"/>
                  <a:pt x="1986415" y="3966966"/>
                </a:cubicBezTo>
                <a:cubicBezTo>
                  <a:pt x="2099572" y="3887104"/>
                  <a:pt x="2197299" y="3821884"/>
                  <a:pt x="2203585" y="3822039"/>
                </a:cubicBezTo>
                <a:close/>
                <a:moveTo>
                  <a:pt x="1131845" y="4016246"/>
                </a:moveTo>
                <a:cubicBezTo>
                  <a:pt x="1146224" y="4016926"/>
                  <a:pt x="1188035" y="4037603"/>
                  <a:pt x="1341523" y="4114441"/>
                </a:cubicBezTo>
                <a:cubicBezTo>
                  <a:pt x="1457326" y="4172408"/>
                  <a:pt x="1552412" y="4220191"/>
                  <a:pt x="1552835" y="4220603"/>
                </a:cubicBezTo>
                <a:cubicBezTo>
                  <a:pt x="1553252" y="4221015"/>
                  <a:pt x="1555241" y="4229067"/>
                  <a:pt x="1557253" y="4238497"/>
                </a:cubicBezTo>
                <a:lnTo>
                  <a:pt x="1560905" y="4255642"/>
                </a:lnTo>
                <a:lnTo>
                  <a:pt x="1262170" y="4325702"/>
                </a:lnTo>
                <a:cubicBezTo>
                  <a:pt x="1097864" y="4364244"/>
                  <a:pt x="960607" y="4395756"/>
                  <a:pt x="957166" y="4395711"/>
                </a:cubicBezTo>
                <a:cubicBezTo>
                  <a:pt x="950680" y="4395648"/>
                  <a:pt x="931998" y="4377445"/>
                  <a:pt x="931998" y="4371188"/>
                </a:cubicBezTo>
                <a:cubicBezTo>
                  <a:pt x="931998" y="4367667"/>
                  <a:pt x="1109077" y="4043752"/>
                  <a:pt x="1123496" y="4020898"/>
                </a:cubicBezTo>
                <a:cubicBezTo>
                  <a:pt x="1125313" y="4018018"/>
                  <a:pt x="1127051" y="4016018"/>
                  <a:pt x="1131845" y="4016246"/>
                </a:cubicBezTo>
                <a:close/>
                <a:moveTo>
                  <a:pt x="3011097" y="4140159"/>
                </a:moveTo>
                <a:cubicBezTo>
                  <a:pt x="3042599" y="4139833"/>
                  <a:pt x="3036443" y="4142925"/>
                  <a:pt x="3037472" y="4146857"/>
                </a:cubicBezTo>
                <a:cubicBezTo>
                  <a:pt x="3039278" y="4153749"/>
                  <a:pt x="3036507" y="4162287"/>
                  <a:pt x="3030672" y="4167813"/>
                </a:cubicBezTo>
                <a:cubicBezTo>
                  <a:pt x="3025259" y="4172946"/>
                  <a:pt x="2842659" y="4329182"/>
                  <a:pt x="2624895" y="4515000"/>
                </a:cubicBezTo>
                <a:cubicBezTo>
                  <a:pt x="2407136" y="4700823"/>
                  <a:pt x="2227011" y="4852859"/>
                  <a:pt x="2224622" y="4852859"/>
                </a:cubicBezTo>
                <a:cubicBezTo>
                  <a:pt x="2222239" y="4852859"/>
                  <a:pt x="2184057" y="4814923"/>
                  <a:pt x="2139771" y="4768563"/>
                </a:cubicBezTo>
                <a:cubicBezTo>
                  <a:pt x="2095486" y="4722197"/>
                  <a:pt x="1967927" y="4589364"/>
                  <a:pt x="1856307" y="4473377"/>
                </a:cubicBezTo>
                <a:lnTo>
                  <a:pt x="1653356" y="4262494"/>
                </a:lnTo>
                <a:lnTo>
                  <a:pt x="1660780" y="4244777"/>
                </a:lnTo>
                <a:lnTo>
                  <a:pt x="1668215" y="4227067"/>
                </a:lnTo>
                <a:lnTo>
                  <a:pt x="1778732" y="4219609"/>
                </a:lnTo>
                <a:cubicBezTo>
                  <a:pt x="2690183" y="4158155"/>
                  <a:pt x="2941786" y="4140873"/>
                  <a:pt x="3011097" y="4140159"/>
                </a:cubicBezTo>
                <a:close/>
                <a:moveTo>
                  <a:pt x="3055297" y="4170774"/>
                </a:moveTo>
                <a:cubicBezTo>
                  <a:pt x="3061950" y="4173329"/>
                  <a:pt x="3061875" y="4177066"/>
                  <a:pt x="3054783" y="4194720"/>
                </a:cubicBezTo>
                <a:cubicBezTo>
                  <a:pt x="3050160" y="4206218"/>
                  <a:pt x="2955668" y="4441688"/>
                  <a:pt x="2844791" y="4717974"/>
                </a:cubicBezTo>
                <a:lnTo>
                  <a:pt x="2643206" y="5220328"/>
                </a:lnTo>
                <a:lnTo>
                  <a:pt x="2615848" y="5227266"/>
                </a:lnTo>
                <a:lnTo>
                  <a:pt x="2588496" y="5234210"/>
                </a:lnTo>
                <a:lnTo>
                  <a:pt x="2411760" y="5050884"/>
                </a:lnTo>
                <a:cubicBezTo>
                  <a:pt x="2314548" y="4950054"/>
                  <a:pt x="2235023" y="4866175"/>
                  <a:pt x="2235029" y="4864489"/>
                </a:cubicBezTo>
                <a:cubicBezTo>
                  <a:pt x="2235035" y="4862803"/>
                  <a:pt x="2281789" y="4821570"/>
                  <a:pt x="2338916" y="4772849"/>
                </a:cubicBezTo>
                <a:cubicBezTo>
                  <a:pt x="2396038" y="4724129"/>
                  <a:pt x="2578826" y="4568046"/>
                  <a:pt x="2745104" y="4426006"/>
                </a:cubicBezTo>
                <a:cubicBezTo>
                  <a:pt x="2927527" y="4270169"/>
                  <a:pt x="3050537" y="4168951"/>
                  <a:pt x="3055297" y="4170774"/>
                </a:cubicBezTo>
                <a:close/>
                <a:moveTo>
                  <a:pt x="1570780" y="4267809"/>
                </a:moveTo>
                <a:cubicBezTo>
                  <a:pt x="1579164" y="4268323"/>
                  <a:pt x="1583508" y="4271084"/>
                  <a:pt x="1583508" y="4276067"/>
                </a:cubicBezTo>
                <a:cubicBezTo>
                  <a:pt x="1583508" y="4278770"/>
                  <a:pt x="1493119" y="4389721"/>
                  <a:pt x="1382643" y="4522624"/>
                </a:cubicBezTo>
                <a:cubicBezTo>
                  <a:pt x="1272172" y="4655532"/>
                  <a:pt x="1180006" y="4766294"/>
                  <a:pt x="1177840" y="4768763"/>
                </a:cubicBezTo>
                <a:cubicBezTo>
                  <a:pt x="1175674" y="4771232"/>
                  <a:pt x="1120724" y="4702395"/>
                  <a:pt x="1055716" y="4615784"/>
                </a:cubicBezTo>
                <a:lnTo>
                  <a:pt x="937524" y="4458313"/>
                </a:lnTo>
                <a:lnTo>
                  <a:pt x="946194" y="4441556"/>
                </a:lnTo>
                <a:cubicBezTo>
                  <a:pt x="950960" y="4432338"/>
                  <a:pt x="954858" y="4420811"/>
                  <a:pt x="954858" y="4415942"/>
                </a:cubicBezTo>
                <a:cubicBezTo>
                  <a:pt x="954858" y="4411067"/>
                  <a:pt x="956515" y="4407089"/>
                  <a:pt x="958538" y="4407089"/>
                </a:cubicBezTo>
                <a:cubicBezTo>
                  <a:pt x="962173" y="4407089"/>
                  <a:pt x="1469373" y="4288857"/>
                  <a:pt x="1533821" y="4272987"/>
                </a:cubicBezTo>
                <a:cubicBezTo>
                  <a:pt x="1549989" y="4269003"/>
                  <a:pt x="1562402" y="4267289"/>
                  <a:pt x="1570780" y="4267809"/>
                </a:cubicBezTo>
                <a:close/>
                <a:moveTo>
                  <a:pt x="1635834" y="4273970"/>
                </a:moveTo>
                <a:cubicBezTo>
                  <a:pt x="1647801" y="4275376"/>
                  <a:pt x="1709192" y="4336383"/>
                  <a:pt x="1929545" y="4565200"/>
                </a:cubicBezTo>
                <a:cubicBezTo>
                  <a:pt x="2085353" y="4726998"/>
                  <a:pt x="2212049" y="4861649"/>
                  <a:pt x="2211072" y="4864421"/>
                </a:cubicBezTo>
                <a:cubicBezTo>
                  <a:pt x="2210100" y="4867198"/>
                  <a:pt x="2089514" y="4971817"/>
                  <a:pt x="1943118" y="5096907"/>
                </a:cubicBezTo>
                <a:cubicBezTo>
                  <a:pt x="1796717" y="5221997"/>
                  <a:pt x="1673273" y="5327336"/>
                  <a:pt x="1668798" y="5330988"/>
                </a:cubicBezTo>
                <a:cubicBezTo>
                  <a:pt x="1662569" y="5336068"/>
                  <a:pt x="1657185" y="5335794"/>
                  <a:pt x="1645858" y="5329850"/>
                </a:cubicBezTo>
                <a:lnTo>
                  <a:pt x="1631056" y="5322078"/>
                </a:lnTo>
                <a:lnTo>
                  <a:pt x="1627273" y="5117464"/>
                </a:lnTo>
                <a:cubicBezTo>
                  <a:pt x="1625193" y="5004930"/>
                  <a:pt x="1623467" y="4769797"/>
                  <a:pt x="1623444" y="4594936"/>
                </a:cubicBezTo>
                <a:cubicBezTo>
                  <a:pt x="1623398" y="4281805"/>
                  <a:pt x="1623575" y="4276959"/>
                  <a:pt x="1634828" y="4274016"/>
                </a:cubicBezTo>
                <a:cubicBezTo>
                  <a:pt x="1635114" y="4273935"/>
                  <a:pt x="1635451" y="4273924"/>
                  <a:pt x="1635834" y="4273970"/>
                </a:cubicBezTo>
                <a:close/>
                <a:moveTo>
                  <a:pt x="1604556" y="4281359"/>
                </a:moveTo>
                <a:cubicBezTo>
                  <a:pt x="1612334" y="4281359"/>
                  <a:pt x="1613271" y="4355031"/>
                  <a:pt x="1614506" y="5070029"/>
                </a:cubicBezTo>
                <a:lnTo>
                  <a:pt x="1614940" y="5324347"/>
                </a:lnTo>
                <a:lnTo>
                  <a:pt x="1602842" y="5326073"/>
                </a:lnTo>
                <a:cubicBezTo>
                  <a:pt x="1592863" y="5327501"/>
                  <a:pt x="1554978" y="5280244"/>
                  <a:pt x="1387100" y="5056947"/>
                </a:cubicBezTo>
                <a:cubicBezTo>
                  <a:pt x="1275098" y="4907975"/>
                  <a:pt x="1183458" y="4784079"/>
                  <a:pt x="1183458" y="4781633"/>
                </a:cubicBezTo>
                <a:cubicBezTo>
                  <a:pt x="1183458" y="4779182"/>
                  <a:pt x="1208529" y="4747469"/>
                  <a:pt x="1239179" y="4711156"/>
                </a:cubicBezTo>
                <a:cubicBezTo>
                  <a:pt x="1269823" y="4674837"/>
                  <a:pt x="1307759" y="4629283"/>
                  <a:pt x="1323475" y="4609926"/>
                </a:cubicBezTo>
                <a:cubicBezTo>
                  <a:pt x="1439072" y="4467537"/>
                  <a:pt x="1598344" y="4281359"/>
                  <a:pt x="1604556" y="4281359"/>
                </a:cubicBezTo>
                <a:close/>
                <a:moveTo>
                  <a:pt x="872670" y="4466182"/>
                </a:moveTo>
                <a:cubicBezTo>
                  <a:pt x="876608" y="4465657"/>
                  <a:pt x="877357" y="4469217"/>
                  <a:pt x="876019" y="4475869"/>
                </a:cubicBezTo>
                <a:cubicBezTo>
                  <a:pt x="875093" y="4480470"/>
                  <a:pt x="813188" y="4695125"/>
                  <a:pt x="738448" y="4952872"/>
                </a:cubicBezTo>
                <a:cubicBezTo>
                  <a:pt x="636435" y="5304636"/>
                  <a:pt x="600276" y="5421936"/>
                  <a:pt x="593452" y="5423251"/>
                </a:cubicBezTo>
                <a:cubicBezTo>
                  <a:pt x="588446" y="5424216"/>
                  <a:pt x="582954" y="5420359"/>
                  <a:pt x="581251" y="5414678"/>
                </a:cubicBezTo>
                <a:cubicBezTo>
                  <a:pt x="573456" y="5388760"/>
                  <a:pt x="457651" y="4898231"/>
                  <a:pt x="457651" y="4891144"/>
                </a:cubicBezTo>
                <a:cubicBezTo>
                  <a:pt x="457651" y="4886749"/>
                  <a:pt x="548128" y="4788794"/>
                  <a:pt x="658701" y="4673471"/>
                </a:cubicBezTo>
                <a:cubicBezTo>
                  <a:pt x="803936" y="4522007"/>
                  <a:pt x="858611" y="4468040"/>
                  <a:pt x="872670" y="4466182"/>
                </a:cubicBezTo>
                <a:close/>
                <a:moveTo>
                  <a:pt x="929797" y="4466480"/>
                </a:moveTo>
                <a:cubicBezTo>
                  <a:pt x="930157" y="4466822"/>
                  <a:pt x="983507" y="4537568"/>
                  <a:pt x="1048349" y="4623710"/>
                </a:cubicBezTo>
                <a:cubicBezTo>
                  <a:pt x="1148019" y="4756116"/>
                  <a:pt x="1165147" y="4781702"/>
                  <a:pt x="1159135" y="4789188"/>
                </a:cubicBezTo>
                <a:cubicBezTo>
                  <a:pt x="1155226" y="4794057"/>
                  <a:pt x="1035382" y="4938310"/>
                  <a:pt x="892816" y="5109766"/>
                </a:cubicBezTo>
                <a:cubicBezTo>
                  <a:pt x="750255" y="5281216"/>
                  <a:pt x="630320" y="5424959"/>
                  <a:pt x="626314" y="5429188"/>
                </a:cubicBezTo>
                <a:cubicBezTo>
                  <a:pt x="608860" y="5447602"/>
                  <a:pt x="614581" y="5417341"/>
                  <a:pt x="654386" y="5280747"/>
                </a:cubicBezTo>
                <a:cubicBezTo>
                  <a:pt x="743054" y="4976423"/>
                  <a:pt x="836866" y="4652091"/>
                  <a:pt x="861886" y="4563343"/>
                </a:cubicBezTo>
                <a:lnTo>
                  <a:pt x="887929" y="4471011"/>
                </a:lnTo>
                <a:lnTo>
                  <a:pt x="908532" y="4468434"/>
                </a:lnTo>
                <a:cubicBezTo>
                  <a:pt x="919865" y="4467017"/>
                  <a:pt x="929437" y="4466142"/>
                  <a:pt x="929797" y="4466480"/>
                </a:cubicBezTo>
                <a:close/>
                <a:moveTo>
                  <a:pt x="1173456" y="4789960"/>
                </a:moveTo>
                <a:lnTo>
                  <a:pt x="1378625" y="5063566"/>
                </a:lnTo>
                <a:lnTo>
                  <a:pt x="1583810" y="5337183"/>
                </a:lnTo>
                <a:lnTo>
                  <a:pt x="1573649" y="5356482"/>
                </a:lnTo>
                <a:cubicBezTo>
                  <a:pt x="1568066" y="5367095"/>
                  <a:pt x="1563219" y="5376490"/>
                  <a:pt x="1562865" y="5377365"/>
                </a:cubicBezTo>
                <a:cubicBezTo>
                  <a:pt x="1562516" y="5378239"/>
                  <a:pt x="1471219" y="5387783"/>
                  <a:pt x="1359983" y="5398562"/>
                </a:cubicBezTo>
                <a:cubicBezTo>
                  <a:pt x="1248751" y="5409340"/>
                  <a:pt x="1144881" y="5419547"/>
                  <a:pt x="1129165" y="5421256"/>
                </a:cubicBezTo>
                <a:cubicBezTo>
                  <a:pt x="1113449" y="5422959"/>
                  <a:pt x="1009293" y="5433292"/>
                  <a:pt x="897708" y="5444213"/>
                </a:cubicBezTo>
                <a:cubicBezTo>
                  <a:pt x="786122" y="5455134"/>
                  <a:pt x="684052" y="5465553"/>
                  <a:pt x="670891" y="5467365"/>
                </a:cubicBezTo>
                <a:cubicBezTo>
                  <a:pt x="650882" y="5470125"/>
                  <a:pt x="645968" y="5468810"/>
                  <a:pt x="640887" y="5459318"/>
                </a:cubicBezTo>
                <a:cubicBezTo>
                  <a:pt x="637549" y="5453072"/>
                  <a:pt x="634818" y="5445173"/>
                  <a:pt x="634818" y="5441762"/>
                </a:cubicBezTo>
                <a:cubicBezTo>
                  <a:pt x="634818" y="5438344"/>
                  <a:pt x="756010" y="5290297"/>
                  <a:pt x="904137" y="5112755"/>
                </a:cubicBezTo>
                <a:close/>
                <a:moveTo>
                  <a:pt x="2219101" y="4878485"/>
                </a:moveTo>
                <a:cubicBezTo>
                  <a:pt x="2231543" y="4878605"/>
                  <a:pt x="2275377" y="4922759"/>
                  <a:pt x="2491375" y="5150039"/>
                </a:cubicBezTo>
                <a:cubicBezTo>
                  <a:pt x="2580175" y="5243468"/>
                  <a:pt x="2580941" y="5244502"/>
                  <a:pt x="2575414" y="5262910"/>
                </a:cubicBezTo>
                <a:cubicBezTo>
                  <a:pt x="2572351" y="5273123"/>
                  <a:pt x="2567345" y="5281484"/>
                  <a:pt x="2564299" y="5281484"/>
                </a:cubicBezTo>
                <a:cubicBezTo>
                  <a:pt x="2561253" y="5281484"/>
                  <a:pt x="2361302" y="5300772"/>
                  <a:pt x="2119958" y="5324347"/>
                </a:cubicBezTo>
                <a:cubicBezTo>
                  <a:pt x="1878613" y="5347921"/>
                  <a:pt x="1680034" y="5367209"/>
                  <a:pt x="1678662" y="5367209"/>
                </a:cubicBezTo>
                <a:cubicBezTo>
                  <a:pt x="1676399" y="5367209"/>
                  <a:pt x="1669233" y="5351933"/>
                  <a:pt x="1669233" y="5347115"/>
                </a:cubicBezTo>
                <a:cubicBezTo>
                  <a:pt x="1669233" y="5344149"/>
                  <a:pt x="2206283" y="4885195"/>
                  <a:pt x="2216987" y="4879011"/>
                </a:cubicBezTo>
                <a:cubicBezTo>
                  <a:pt x="2217581" y="4878668"/>
                  <a:pt x="2218267" y="4878480"/>
                  <a:pt x="2219101" y="4878485"/>
                </a:cubicBezTo>
                <a:close/>
                <a:moveTo>
                  <a:pt x="2560773" y="5293183"/>
                </a:moveTo>
                <a:cubicBezTo>
                  <a:pt x="2565488" y="5293297"/>
                  <a:pt x="2575157" y="5302510"/>
                  <a:pt x="2582273" y="5313654"/>
                </a:cubicBezTo>
                <a:lnTo>
                  <a:pt x="2595194" y="5333919"/>
                </a:lnTo>
                <a:lnTo>
                  <a:pt x="2462858" y="5629173"/>
                </a:lnTo>
                <a:cubicBezTo>
                  <a:pt x="2390071" y="5791582"/>
                  <a:pt x="2326675" y="5932515"/>
                  <a:pt x="2321983" y="5942401"/>
                </a:cubicBezTo>
                <a:cubicBezTo>
                  <a:pt x="2314885" y="5957375"/>
                  <a:pt x="2310199" y="5960403"/>
                  <a:pt x="2294088" y="5960403"/>
                </a:cubicBezTo>
                <a:cubicBezTo>
                  <a:pt x="2283429" y="5960403"/>
                  <a:pt x="2271131" y="5963375"/>
                  <a:pt x="2266753" y="5967033"/>
                </a:cubicBezTo>
                <a:cubicBezTo>
                  <a:pt x="2260318" y="5972405"/>
                  <a:pt x="2202448" y="5920284"/>
                  <a:pt x="1965441" y="5695856"/>
                </a:cubicBezTo>
                <a:cubicBezTo>
                  <a:pt x="1689098" y="5434166"/>
                  <a:pt x="1672187" y="5417021"/>
                  <a:pt x="1673696" y="5400082"/>
                </a:cubicBezTo>
                <a:cubicBezTo>
                  <a:pt x="1674576" y="5390189"/>
                  <a:pt x="1676182" y="5381205"/>
                  <a:pt x="1677268" y="5380120"/>
                </a:cubicBezTo>
                <a:cubicBezTo>
                  <a:pt x="1679320" y="5378068"/>
                  <a:pt x="2545748" y="5292806"/>
                  <a:pt x="2560773" y="5293183"/>
                </a:cubicBezTo>
                <a:close/>
                <a:moveTo>
                  <a:pt x="1557790" y="5390338"/>
                </a:moveTo>
                <a:cubicBezTo>
                  <a:pt x="1560933" y="5390304"/>
                  <a:pt x="1572112" y="5400636"/>
                  <a:pt x="1582633" y="5413307"/>
                </a:cubicBezTo>
                <a:lnTo>
                  <a:pt x="1601767" y="5436344"/>
                </a:lnTo>
                <a:lnTo>
                  <a:pt x="1562654" y="5601804"/>
                </a:lnTo>
                <a:cubicBezTo>
                  <a:pt x="1541142" y="5692798"/>
                  <a:pt x="1520945" y="5767008"/>
                  <a:pt x="1517797" y="5766665"/>
                </a:cubicBezTo>
                <a:cubicBezTo>
                  <a:pt x="1514642" y="5766379"/>
                  <a:pt x="1464493" y="5750777"/>
                  <a:pt x="1406343" y="5732032"/>
                </a:cubicBezTo>
                <a:cubicBezTo>
                  <a:pt x="1348193" y="5713281"/>
                  <a:pt x="1154363" y="5651936"/>
                  <a:pt x="975609" y="5595706"/>
                </a:cubicBezTo>
                <a:cubicBezTo>
                  <a:pt x="796849" y="5539476"/>
                  <a:pt x="649185" y="5492065"/>
                  <a:pt x="647465" y="5490350"/>
                </a:cubicBezTo>
                <a:cubicBezTo>
                  <a:pt x="645745" y="5488630"/>
                  <a:pt x="646053" y="5485515"/>
                  <a:pt x="648145" y="5483429"/>
                </a:cubicBezTo>
                <a:cubicBezTo>
                  <a:pt x="651020" y="5480549"/>
                  <a:pt x="1529592" y="5390641"/>
                  <a:pt x="1557790" y="5390338"/>
                </a:cubicBezTo>
                <a:close/>
                <a:moveTo>
                  <a:pt x="1653133" y="5426502"/>
                </a:moveTo>
                <a:cubicBezTo>
                  <a:pt x="1660197" y="5425982"/>
                  <a:pt x="1664404" y="5428291"/>
                  <a:pt x="1671027" y="5433966"/>
                </a:cubicBezTo>
                <a:cubicBezTo>
                  <a:pt x="1677702" y="5439687"/>
                  <a:pt x="1774537" y="5530664"/>
                  <a:pt x="1886225" y="5636146"/>
                </a:cubicBezTo>
                <a:cubicBezTo>
                  <a:pt x="1997908" y="5741633"/>
                  <a:pt x="2125684" y="5862277"/>
                  <a:pt x="2170175" y="5904282"/>
                </a:cubicBezTo>
                <a:cubicBezTo>
                  <a:pt x="2218576" y="5949945"/>
                  <a:pt x="2249894" y="5983663"/>
                  <a:pt x="2248145" y="5988236"/>
                </a:cubicBezTo>
                <a:cubicBezTo>
                  <a:pt x="2246533" y="5992408"/>
                  <a:pt x="2243567" y="5995550"/>
                  <a:pt x="2241544" y="5995208"/>
                </a:cubicBezTo>
                <a:cubicBezTo>
                  <a:pt x="2237092" y="5994465"/>
                  <a:pt x="1652190" y="5808784"/>
                  <a:pt x="1583005" y="5786153"/>
                </a:cubicBezTo>
                <a:lnTo>
                  <a:pt x="1533924" y="5770094"/>
                </a:lnTo>
                <a:lnTo>
                  <a:pt x="1555190" y="5681534"/>
                </a:lnTo>
                <a:cubicBezTo>
                  <a:pt x="1566883" y="5632814"/>
                  <a:pt x="1584788" y="5557902"/>
                  <a:pt x="1594983" y="5515062"/>
                </a:cubicBezTo>
                <a:lnTo>
                  <a:pt x="1613511" y="5437172"/>
                </a:lnTo>
                <a:lnTo>
                  <a:pt x="1636200" y="5430371"/>
                </a:lnTo>
                <a:cubicBezTo>
                  <a:pt x="1643635" y="5428148"/>
                  <a:pt x="1648899" y="5426811"/>
                  <a:pt x="1653133" y="5426502"/>
                </a:cubicBezTo>
                <a:close/>
                <a:moveTo>
                  <a:pt x="644224" y="5508798"/>
                </a:moveTo>
                <a:cubicBezTo>
                  <a:pt x="659558" y="5507581"/>
                  <a:pt x="700843" y="5520457"/>
                  <a:pt x="858583" y="5570103"/>
                </a:cubicBezTo>
                <a:cubicBezTo>
                  <a:pt x="1355696" y="5726546"/>
                  <a:pt x="1515459" y="5777295"/>
                  <a:pt x="1517671" y="5779523"/>
                </a:cubicBezTo>
                <a:cubicBezTo>
                  <a:pt x="1519848" y="5781695"/>
                  <a:pt x="1316829" y="6642031"/>
                  <a:pt x="1313531" y="6644603"/>
                </a:cubicBezTo>
                <a:cubicBezTo>
                  <a:pt x="1312714" y="6645232"/>
                  <a:pt x="1305616" y="6647289"/>
                  <a:pt x="1297758" y="6649118"/>
                </a:cubicBezTo>
                <a:cubicBezTo>
                  <a:pt x="1284082" y="6652318"/>
                  <a:pt x="1269360" y="6628372"/>
                  <a:pt x="953360" y="6088648"/>
                </a:cubicBezTo>
                <a:cubicBezTo>
                  <a:pt x="628062" y="5533059"/>
                  <a:pt x="623399" y="5524669"/>
                  <a:pt x="634189" y="5513879"/>
                </a:cubicBezTo>
                <a:cubicBezTo>
                  <a:pt x="636886" y="5511182"/>
                  <a:pt x="639115" y="5509204"/>
                  <a:pt x="644224" y="5508798"/>
                </a:cubicBezTo>
                <a:close/>
                <a:moveTo>
                  <a:pt x="1532296" y="5788210"/>
                </a:moveTo>
                <a:cubicBezTo>
                  <a:pt x="1535102" y="5785010"/>
                  <a:pt x="2223068" y="5995265"/>
                  <a:pt x="2238544" y="6004066"/>
                </a:cubicBezTo>
                <a:cubicBezTo>
                  <a:pt x="2238910" y="6004237"/>
                  <a:pt x="2240921" y="6013839"/>
                  <a:pt x="2242996" y="6025326"/>
                </a:cubicBezTo>
                <a:lnTo>
                  <a:pt x="2246768" y="6046242"/>
                </a:lnTo>
                <a:lnTo>
                  <a:pt x="2139457" y="6120309"/>
                </a:lnTo>
                <a:cubicBezTo>
                  <a:pt x="2080433" y="6161057"/>
                  <a:pt x="1879413" y="6300160"/>
                  <a:pt x="1692761" y="6429433"/>
                </a:cubicBezTo>
                <a:cubicBezTo>
                  <a:pt x="1506109" y="6558707"/>
                  <a:pt x="1351804" y="6664434"/>
                  <a:pt x="1349861" y="6664320"/>
                </a:cubicBezTo>
                <a:cubicBezTo>
                  <a:pt x="1347918" y="6664263"/>
                  <a:pt x="1341660" y="6660605"/>
                  <a:pt x="1335951" y="6656261"/>
                </a:cubicBezTo>
                <a:cubicBezTo>
                  <a:pt x="1326093" y="6648775"/>
                  <a:pt x="1330625" y="6627115"/>
                  <a:pt x="1426871" y="6220722"/>
                </a:cubicBezTo>
                <a:cubicBezTo>
                  <a:pt x="1482575" y="5985435"/>
                  <a:pt x="1530015" y="5790839"/>
                  <a:pt x="1532296" y="5788210"/>
                </a:cubicBezTo>
                <a:close/>
              </a:path>
            </a:pathLst>
          </a:custGeom>
          <a:solidFill>
            <a:srgbClr val="9090D9"/>
          </a:solidFill>
          <a:ln w="5706" cap="flat">
            <a:noFill/>
            <a:prstDash val="solid"/>
            <a:miter/>
          </a:ln>
        </p:spPr>
        <p:txBody>
          <a:bodyPr rtlCol="0" anchor="ctr"/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808163"/>
            <a:ext cx="9144000" cy="2387600"/>
          </a:xfrm>
        </p:spPr>
        <p:txBody>
          <a:bodyPr>
            <a:normAutofit/>
          </a:bodyPr>
          <a:lstStyle/>
          <a:p>
            <a:r>
              <a:rPr lang="sk-SK" b="1" dirty="0">
                <a:ea typeface="+mj-lt"/>
                <a:cs typeface="+mj-lt"/>
              </a:rPr>
              <a:t>Klasifikácia </a:t>
            </a:r>
            <a:r>
              <a:rPr lang="sk-SK" b="1" dirty="0" err="1">
                <a:ea typeface="+mj-lt"/>
                <a:cs typeface="+mj-lt"/>
              </a:rPr>
              <a:t>malvéru</a:t>
            </a:r>
            <a:r>
              <a:rPr lang="sk-SK" b="1" dirty="0">
                <a:ea typeface="+mj-lt"/>
                <a:cs typeface="+mj-lt"/>
              </a:rPr>
              <a:t> pomocou neurónových sietí 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533900" y="6116638"/>
            <a:ext cx="2809875" cy="7413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z="1800" dirty="0">
                <a:cs typeface="Calibri"/>
              </a:rPr>
              <a:t>František </a:t>
            </a:r>
            <a:r>
              <a:rPr lang="sk-SK" sz="1800" err="1">
                <a:cs typeface="Calibri"/>
              </a:rPr>
              <a:t>Kurimský</a:t>
            </a:r>
            <a:endParaRPr lang="sk-SK" sz="1800">
              <a:cs typeface="Calibri"/>
            </a:endParaRPr>
          </a:p>
          <a:p>
            <a:r>
              <a:rPr lang="sk-SK" sz="1800" dirty="0">
                <a:cs typeface="Calibri"/>
              </a:rPr>
              <a:t>Richard Staňa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678B2601-E677-2CC4-DBAE-A3EFDB906021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4" name="Obrázok 4" descr="Obrázok, na ktorom je logo&#10;&#10;Automaticky generovaný popis">
            <a:extLst>
              <a:ext uri="{FF2B5EF4-FFF2-40B4-BE49-F238E27FC236}">
                <a16:creationId xmlns:a16="http://schemas.microsoft.com/office/drawing/2014/main" id="{14FC8945-0B99-3DF1-78E7-17AC5DDE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555" y="134882"/>
            <a:ext cx="1199236" cy="12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5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>
                <a:ea typeface="+mj-lt"/>
                <a:cs typeface="+mj-lt"/>
              </a:rPr>
              <a:t>Čo tak urobiť z </a:t>
            </a:r>
            <a:r>
              <a:rPr lang="sk-SK" err="1">
                <a:ea typeface="+mj-lt"/>
                <a:cs typeface="+mj-lt"/>
              </a:rPr>
              <a:t>malvéru</a:t>
            </a:r>
            <a:r>
              <a:rPr lang="sk-SK">
                <a:ea typeface="+mj-lt"/>
                <a:cs typeface="+mj-lt"/>
              </a:rPr>
              <a:t> obrázok?</a:t>
            </a:r>
            <a:endParaRPr lang="sk-SK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/>
              <a:t>Jarný  </a:t>
            </a:r>
            <a:r>
              <a:rPr lang="sk-SK" sz="1600" err="1"/>
              <a:t>CyberSecurityDay</a:t>
            </a:r>
            <a:endParaRPr lang="sk-SK" err="1"/>
          </a:p>
          <a:p>
            <a:pPr algn="r"/>
            <a:endParaRPr lang="sk-SK" sz="160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8" name="Šípka: doprava 7">
            <a:extLst>
              <a:ext uri="{FF2B5EF4-FFF2-40B4-BE49-F238E27FC236}">
                <a16:creationId xmlns:a16="http://schemas.microsoft.com/office/drawing/2014/main" id="{028139EC-6667-F1B8-75AA-A4D689144CBF}"/>
              </a:ext>
            </a:extLst>
          </p:cNvPr>
          <p:cNvSpPr/>
          <p:nvPr/>
        </p:nvSpPr>
        <p:spPr>
          <a:xfrm>
            <a:off x="5705878" y="3592133"/>
            <a:ext cx="1191025" cy="4418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3" name="Google Shape;149;p9">
            <a:extLst>
              <a:ext uri="{FF2B5EF4-FFF2-40B4-BE49-F238E27FC236}">
                <a16:creationId xmlns:a16="http://schemas.microsoft.com/office/drawing/2014/main" id="{0A0ADAFB-50A6-0A55-AA64-C89CCC115E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638" t="47916" r="78370" b="23148"/>
          <a:stretch/>
        </p:blipFill>
        <p:spPr>
          <a:xfrm>
            <a:off x="3522184" y="2657262"/>
            <a:ext cx="1798949" cy="23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6;p10">
            <a:extLst>
              <a:ext uri="{FF2B5EF4-FFF2-40B4-BE49-F238E27FC236}">
                <a16:creationId xmlns:a16="http://schemas.microsoft.com/office/drawing/2014/main" id="{7DFBE4C7-14C5-2A2D-BEC7-E79A1A82E4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1649" y="1690688"/>
            <a:ext cx="4386892" cy="4244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147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cs typeface="Calibri Light"/>
              </a:rPr>
              <a:t>Čierno-biely obrázok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A90871C-45F3-CBA2-ED5C-CC32A83A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>
                <a:cs typeface="Calibri"/>
              </a:rPr>
              <a:t>8-bitové časti</a:t>
            </a:r>
            <a:endParaRPr lang="en-US" dirty="0">
              <a:cs typeface="Calibri"/>
            </a:endParaRPr>
          </a:p>
          <a:p>
            <a:r>
              <a:rPr lang="sk-SK" dirty="0">
                <a:cs typeface="Calibri"/>
              </a:rPr>
              <a:t>Tieto </a:t>
            </a:r>
            <a:r>
              <a:rPr lang="sk-SK">
                <a:cs typeface="Calibri"/>
              </a:rPr>
              <a:t>časti</a:t>
            </a:r>
            <a:r>
              <a:rPr lang="sk-SK" dirty="0">
                <a:cs typeface="Calibri"/>
              </a:rPr>
              <a:t> reprezentujú číslo od 0 do 255</a:t>
            </a:r>
            <a:endParaRPr lang="en-US" dirty="0">
              <a:cs typeface="Calibri"/>
            </a:endParaRPr>
          </a:p>
          <a:p>
            <a:r>
              <a:rPr lang="sk-SK" dirty="0">
                <a:cs typeface="Calibri"/>
              </a:rPr>
              <a:t>Tieto čísla môžeme považovať za reprezentantov jednotlivých pixelov. </a:t>
            </a:r>
            <a:endParaRPr lang="en-US" dirty="0">
              <a:cs typeface="Calibri"/>
            </a:endParaRPr>
          </a:p>
          <a:p>
            <a:endParaRPr lang="sk-SK" dirty="0">
              <a:cs typeface="Calibri"/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7" name="Obrázok 7" descr="Obrázok, na ktorom je diagram&#10;&#10;Automaticky generovaný popis">
            <a:extLst>
              <a:ext uri="{FF2B5EF4-FFF2-40B4-BE49-F238E27FC236}">
                <a16:creationId xmlns:a16="http://schemas.microsoft.com/office/drawing/2014/main" id="{CB9E0670-556B-9222-CA38-C9E69A8BA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9949"/>
            <a:ext cx="12192000" cy="21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14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1">
            <a:extLst>
              <a:ext uri="{FF2B5EF4-FFF2-40B4-BE49-F238E27FC236}">
                <a16:creationId xmlns:a16="http://schemas.microsoft.com/office/drawing/2014/main" id="{A3975031-4BCC-3D59-B5A8-0CA65BEDD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2AC5644-1DFE-AC3A-62BB-4C657450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E7F581A-988D-E6D2-7EB3-5A378F02D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16196A4-60D3-0DF5-6C43-C1713F63A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669"/>
          <a:stretch/>
        </p:blipFill>
        <p:spPr>
          <a:xfrm>
            <a:off x="336014" y="466272"/>
            <a:ext cx="6014434" cy="57106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792F61B8-F4B5-A624-113F-2FCC5C3D9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997" y="4038308"/>
            <a:ext cx="5003352" cy="1325563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88DDE96-3E38-9E8F-7C3F-101F8FE78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140" y="4875779"/>
            <a:ext cx="370561" cy="371411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548AE7DA-BFB6-926C-5FED-729CC86D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997" y="1294616"/>
            <a:ext cx="5003352" cy="1325563"/>
          </a:xfrm>
          <a:prstGeom prst="rect">
            <a:avLst/>
          </a:prstGeom>
        </p:spPr>
      </p:pic>
      <p:sp>
        <p:nvSpPr>
          <p:cNvPr id="8" name="Šípka: nadol 7">
            <a:extLst>
              <a:ext uri="{FF2B5EF4-FFF2-40B4-BE49-F238E27FC236}">
                <a16:creationId xmlns:a16="http://schemas.microsoft.com/office/drawing/2014/main" id="{17860251-C6CF-E929-647A-308EF9E8E09D}"/>
              </a:ext>
            </a:extLst>
          </p:cNvPr>
          <p:cNvSpPr/>
          <p:nvPr/>
        </p:nvSpPr>
        <p:spPr>
          <a:xfrm>
            <a:off x="8944172" y="2909113"/>
            <a:ext cx="499002" cy="8402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1946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cs typeface="Calibri Light"/>
              </a:rPr>
              <a:t>Farebný obrázok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A90871C-45F3-CBA2-ED5C-CC32A83A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>
                <a:cs typeface="Calibri"/>
              </a:rPr>
              <a:t>8-bitové časti</a:t>
            </a:r>
            <a:endParaRPr lang="en-US" dirty="0">
              <a:cs typeface="Calibri"/>
            </a:endParaRPr>
          </a:p>
          <a:p>
            <a:r>
              <a:rPr lang="sk-SK" dirty="0">
                <a:cs typeface="Calibri"/>
              </a:rPr>
              <a:t>Tieto častí reprezentujú číslo od 0 do 255</a:t>
            </a:r>
            <a:endParaRPr lang="en-US" dirty="0">
              <a:cs typeface="Calibri"/>
            </a:endParaRPr>
          </a:p>
          <a:p>
            <a:r>
              <a:rPr lang="sk-SK" dirty="0">
                <a:cs typeface="Calibri"/>
              </a:rPr>
              <a:t>Trojice týchto čísel</a:t>
            </a:r>
            <a:r>
              <a:rPr lang="en-US" dirty="0">
                <a:cs typeface="Calibri"/>
              </a:rPr>
              <a:t> </a:t>
            </a:r>
            <a:r>
              <a:rPr lang="sk-SK" dirty="0">
                <a:cs typeface="Calibri"/>
              </a:rPr>
              <a:t>prezentujú RGB hodnoty pre pixel</a:t>
            </a:r>
            <a:endParaRPr lang="en-US" dirty="0">
              <a:cs typeface="Calibri"/>
            </a:endParaRPr>
          </a:p>
          <a:p>
            <a:endParaRPr lang="sk-SK" dirty="0">
              <a:cs typeface="Calibri"/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5" name="Obrázok 7" descr="Obrázok, na ktorom je text, biela tabuľa&#10;&#10;Automaticky generovaný popis">
            <a:extLst>
              <a:ext uri="{FF2B5EF4-FFF2-40B4-BE49-F238E27FC236}">
                <a16:creationId xmlns:a16="http://schemas.microsoft.com/office/drawing/2014/main" id="{A8465771-8921-E353-F937-A6B739E7A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8145"/>
            <a:ext cx="12192000" cy="22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cký objekt 1">
            <a:extLst>
              <a:ext uri="{FF2B5EF4-FFF2-40B4-BE49-F238E27FC236}">
                <a16:creationId xmlns:a16="http://schemas.microsoft.com/office/drawing/2014/main" id="{1B92455A-96D8-3D27-CB2C-E737B88F3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F86FDFC-B131-77C9-5D83-32C61442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8E8686C-B9A2-765E-7C07-AEA43289C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457A2A49-FA14-58F4-0836-FF7984D2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77"/>
          <a:stretch/>
        </p:blipFill>
        <p:spPr>
          <a:xfrm>
            <a:off x="3090929" y="573654"/>
            <a:ext cx="5842715" cy="57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9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cs typeface="Calibri Light"/>
              </a:rPr>
              <a:t>Ukážka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A90871C-45F3-CBA2-ED5C-CC32A83A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sk-SK" dirty="0">
              <a:cs typeface="Calibri"/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5443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cs typeface="Calibri Light"/>
              </a:rPr>
              <a:t>Neurónové čo?</a:t>
            </a:r>
            <a:endParaRPr lang="sk-SK" dirty="0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/>
              <a:t>Jarný  </a:t>
            </a:r>
            <a:r>
              <a:rPr lang="sk-SK" sz="1600" err="1"/>
              <a:t>CyberSecurityDay</a:t>
            </a:r>
            <a:endParaRPr lang="sk-SK" err="1"/>
          </a:p>
          <a:p>
            <a:pPr algn="r"/>
            <a:endParaRPr lang="sk-SK" sz="160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7" name="Obrázok 7" descr="Obrázok, na ktorom je diagram&#10;&#10;Automaticky generovaný popis">
            <a:extLst>
              <a:ext uri="{FF2B5EF4-FFF2-40B4-BE49-F238E27FC236}">
                <a16:creationId xmlns:a16="http://schemas.microsoft.com/office/drawing/2014/main" id="{9BF53AF7-4822-2637-70EE-27EC12A7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03" y="1590404"/>
            <a:ext cx="5868040" cy="22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3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cs typeface="Calibri Light"/>
              </a:rPr>
              <a:t>Neurónové čo?</a:t>
            </a:r>
            <a:endParaRPr lang="sk-SK" dirty="0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/>
              <a:t>Jarný  </a:t>
            </a:r>
            <a:r>
              <a:rPr lang="sk-SK" sz="1600" err="1"/>
              <a:t>CyberSecurityDay</a:t>
            </a:r>
            <a:endParaRPr lang="sk-SK" err="1"/>
          </a:p>
          <a:p>
            <a:pPr algn="r"/>
            <a:endParaRPr lang="sk-SK" sz="160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7" name="Obrázok 7" descr="Obrázok, na ktorom je diagram&#10;&#10;Automaticky generovaný popis">
            <a:extLst>
              <a:ext uri="{FF2B5EF4-FFF2-40B4-BE49-F238E27FC236}">
                <a16:creationId xmlns:a16="http://schemas.microsoft.com/office/drawing/2014/main" id="{9BF53AF7-4822-2637-70EE-27EC12A7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03" y="1590404"/>
            <a:ext cx="5868040" cy="2230033"/>
          </a:xfrm>
          <a:prstGeom prst="rect">
            <a:avLst/>
          </a:prstGeom>
        </p:spPr>
      </p:pic>
      <p:pic>
        <p:nvPicPr>
          <p:cNvPr id="3" name="Obrázok 4" descr="Obrázok, na ktorom je diagram&#10;&#10;Automaticky generovaný popis">
            <a:extLst>
              <a:ext uri="{FF2B5EF4-FFF2-40B4-BE49-F238E27FC236}">
                <a16:creationId xmlns:a16="http://schemas.microsoft.com/office/drawing/2014/main" id="{D9E87B72-46F7-81FE-7877-38E999B4F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803" y="3782979"/>
            <a:ext cx="5868040" cy="253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5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cs typeface="Calibri Light"/>
              </a:rPr>
              <a:t>Neurónové čo?</a:t>
            </a:r>
            <a:endParaRPr lang="sk-SK" dirty="0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/>
              <a:t>Jarný  </a:t>
            </a:r>
            <a:r>
              <a:rPr lang="sk-SK" sz="1600" err="1"/>
              <a:t>CyberSecurityDay</a:t>
            </a:r>
            <a:endParaRPr lang="sk-SK" err="1"/>
          </a:p>
          <a:p>
            <a:pPr algn="r"/>
            <a:endParaRPr lang="sk-SK" sz="160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7" name="Obrázok 7" descr="Obrázok, na ktorom je diagram&#10;&#10;Automaticky generovaný popis">
            <a:extLst>
              <a:ext uri="{FF2B5EF4-FFF2-40B4-BE49-F238E27FC236}">
                <a16:creationId xmlns:a16="http://schemas.microsoft.com/office/drawing/2014/main" id="{9BF53AF7-4822-2637-70EE-27EC12A7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03" y="1590404"/>
            <a:ext cx="5868040" cy="2230033"/>
          </a:xfrm>
          <a:prstGeom prst="rect">
            <a:avLst/>
          </a:prstGeom>
        </p:spPr>
      </p:pic>
      <p:pic>
        <p:nvPicPr>
          <p:cNvPr id="3" name="Obrázok 4" descr="Obrázok, na ktorom je diagram&#10;&#10;Automaticky generovaný popis">
            <a:extLst>
              <a:ext uri="{FF2B5EF4-FFF2-40B4-BE49-F238E27FC236}">
                <a16:creationId xmlns:a16="http://schemas.microsoft.com/office/drawing/2014/main" id="{D9E87B72-46F7-81FE-7877-38E999B4F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803" y="3782979"/>
            <a:ext cx="5868040" cy="2538546"/>
          </a:xfrm>
          <a:prstGeom prst="rect">
            <a:avLst/>
          </a:prstGeom>
        </p:spPr>
      </p:pic>
      <p:sp>
        <p:nvSpPr>
          <p:cNvPr id="5" name="BlokTextu 1">
            <a:extLst>
              <a:ext uri="{FF2B5EF4-FFF2-40B4-BE49-F238E27FC236}">
                <a16:creationId xmlns:a16="http://schemas.microsoft.com/office/drawing/2014/main" id="{84B621A4-2283-26FB-EE74-8DEB44AB0147}"/>
              </a:ext>
            </a:extLst>
          </p:cNvPr>
          <p:cNvSpPr txBox="1"/>
          <p:nvPr/>
        </p:nvSpPr>
        <p:spPr>
          <a:xfrm>
            <a:off x="9610007" y="252302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k-SK" sz="1800" dirty="0" err="1">
                <a:solidFill>
                  <a:srgbClr val="272C37"/>
                </a:solidFill>
                <a:latin typeface="Roboto"/>
                <a:ea typeface="Roboto"/>
                <a:cs typeface="Roboto"/>
              </a:rPr>
              <a:t>Perceptrón</a:t>
            </a:r>
          </a:p>
        </p:txBody>
      </p:sp>
      <p:sp>
        <p:nvSpPr>
          <p:cNvPr id="8" name="BlokTextu 1">
            <a:extLst>
              <a:ext uri="{FF2B5EF4-FFF2-40B4-BE49-F238E27FC236}">
                <a16:creationId xmlns:a16="http://schemas.microsoft.com/office/drawing/2014/main" id="{BE4BA682-4B40-E788-B592-F1B69F462372}"/>
              </a:ext>
            </a:extLst>
          </p:cNvPr>
          <p:cNvSpPr txBox="1"/>
          <p:nvPr/>
        </p:nvSpPr>
        <p:spPr>
          <a:xfrm>
            <a:off x="9610006" y="4866127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k-SK" sz="1800" dirty="0">
                <a:solidFill>
                  <a:srgbClr val="272C37"/>
                </a:solidFill>
                <a:latin typeface="Roboto"/>
                <a:ea typeface="Roboto"/>
                <a:cs typeface="Roboto"/>
              </a:rPr>
              <a:t>Neurón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25188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cs typeface="Calibri Light"/>
              </a:rPr>
              <a:t>Neurónová sieť</a:t>
            </a:r>
            <a:endParaRPr lang="sk-SK" dirty="0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/>
              <a:t>Jarný  </a:t>
            </a:r>
            <a:r>
              <a:rPr lang="sk-SK" sz="1600" err="1"/>
              <a:t>CyberSecurityDay</a:t>
            </a:r>
            <a:endParaRPr lang="sk-SK" err="1"/>
          </a:p>
          <a:p>
            <a:pPr algn="r"/>
            <a:endParaRPr lang="sk-SK" sz="160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9" name="Obrázok 9" descr="Obrázok, na ktorom je diagram&#10;&#10;Automaticky generovaný popis">
            <a:extLst>
              <a:ext uri="{FF2B5EF4-FFF2-40B4-BE49-F238E27FC236}">
                <a16:creationId xmlns:a16="http://schemas.microsoft.com/office/drawing/2014/main" id="{DEEC5D45-BD87-D177-01DA-B839167D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274" y="1433872"/>
            <a:ext cx="7584140" cy="46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cs typeface="Calibri Light"/>
              </a:rPr>
              <a:t>Klasifikácia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A90871C-45F3-CBA2-ED5C-CC32A83A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>
                <a:cs typeface="Calibri"/>
              </a:rPr>
              <a:t>skupiny objektov, vecí, súborov, ktoré majú rovnaké alebo podobné vlastnosti</a:t>
            </a:r>
            <a:r>
              <a:rPr lang="en-US" dirty="0">
                <a:cs typeface="Calibri"/>
              </a:rPr>
              <a:t> </a:t>
            </a:r>
            <a:endParaRPr lang="sk-SK" dirty="0">
              <a:cs typeface="Calibri"/>
            </a:endParaRPr>
          </a:p>
          <a:p>
            <a:endParaRPr lang="sk-SK" dirty="0">
              <a:cs typeface="Calibri"/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10" name="Grafický objekt 10">
            <a:extLst>
              <a:ext uri="{FF2B5EF4-FFF2-40B4-BE49-F238E27FC236}">
                <a16:creationId xmlns:a16="http://schemas.microsoft.com/office/drawing/2014/main" id="{3DC2F7C7-2206-E91F-9A17-079CDEC16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738" y="2695683"/>
            <a:ext cx="5454731" cy="2604684"/>
          </a:xfrm>
          <a:prstGeom prst="rect">
            <a:avLst/>
          </a:prstGeom>
        </p:spPr>
      </p:pic>
      <p:pic>
        <p:nvPicPr>
          <p:cNvPr id="7" name="Obrázok 6" descr="Obrázok, na ktorom je animák, text, kreslený obrázok, zvieracia figúrka&#10;&#10;Automaticky generovaný popis">
            <a:extLst>
              <a:ext uri="{FF2B5EF4-FFF2-40B4-BE49-F238E27FC236}">
                <a16:creationId xmlns:a16="http://schemas.microsoft.com/office/drawing/2014/main" id="{D2AF4D5A-FDC5-FBE0-B0A0-AAD29763F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878"/>
            <a:ext cx="10515600" cy="1325563"/>
          </a:xfrm>
        </p:spPr>
        <p:txBody>
          <a:bodyPr/>
          <a:lstStyle/>
          <a:p>
            <a:pPr algn="ctr"/>
            <a:r>
              <a:rPr lang="sk-SK" b="1" dirty="0">
                <a:cs typeface="Calibri Light"/>
              </a:rPr>
              <a:t>Ako na to?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7864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>
                <a:cs typeface="Calibri Light"/>
              </a:rPr>
              <a:t>Konvolučné</a:t>
            </a:r>
            <a:r>
              <a:rPr lang="sk-SK" dirty="0">
                <a:cs typeface="Calibri Light"/>
              </a:rPr>
              <a:t> siete???</a:t>
            </a:r>
            <a:endParaRPr lang="sk-SK" dirty="0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/>
              <a:t>Jarný  </a:t>
            </a:r>
            <a:r>
              <a:rPr lang="sk-SK" sz="1600" err="1"/>
              <a:t>CyberSecurityDay</a:t>
            </a:r>
            <a:endParaRPr lang="sk-SK" err="1"/>
          </a:p>
          <a:p>
            <a:pPr algn="r"/>
            <a:endParaRPr lang="sk-SK" sz="160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629E2F8-D010-802F-CE02-BD53787AE890}"/>
              </a:ext>
            </a:extLst>
          </p:cNvPr>
          <p:cNvSpPr txBox="1"/>
          <p:nvPr/>
        </p:nvSpPr>
        <p:spPr>
          <a:xfrm>
            <a:off x="3705626" y="2055813"/>
            <a:ext cx="76481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hlinkClick r:id="rId4"/>
              </a:rPr>
              <a:t>https://poloclub.github.io/cnn-explainer/</a:t>
            </a:r>
            <a:r>
              <a:rPr lang="sk-SK" sz="3200"/>
              <a:t> </a:t>
            </a: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186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D47EBC-4A96-991C-CAD2-F854095C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 descr="Obrázok, na ktorom je text, snímka obrazovky, dizajn&#10;&#10;Automaticky generovaný popis">
            <a:extLst>
              <a:ext uri="{FF2B5EF4-FFF2-40B4-BE49-F238E27FC236}">
                <a16:creationId xmlns:a16="http://schemas.microsoft.com/office/drawing/2014/main" id="{30B41E3F-755E-6C19-003B-6261D5DFB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Obdĺžnik 6">
            <a:extLst>
              <a:ext uri="{FF2B5EF4-FFF2-40B4-BE49-F238E27FC236}">
                <a16:creationId xmlns:a16="http://schemas.microsoft.com/office/drawing/2014/main" id="{FB6ED240-C196-3A1C-C4D6-C093CBE70703}"/>
              </a:ext>
            </a:extLst>
          </p:cNvPr>
          <p:cNvSpPr/>
          <p:nvPr/>
        </p:nvSpPr>
        <p:spPr>
          <a:xfrm>
            <a:off x="1210962" y="2446638"/>
            <a:ext cx="6351373" cy="1705232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Obdĺžnik 7">
            <a:extLst>
              <a:ext uri="{FF2B5EF4-FFF2-40B4-BE49-F238E27FC236}">
                <a16:creationId xmlns:a16="http://schemas.microsoft.com/office/drawing/2014/main" id="{5C1CAAEA-8C9B-9523-50E6-F2D8D23CC337}"/>
              </a:ext>
            </a:extLst>
          </p:cNvPr>
          <p:cNvSpPr/>
          <p:nvPr/>
        </p:nvSpPr>
        <p:spPr>
          <a:xfrm>
            <a:off x="2092411" y="4055204"/>
            <a:ext cx="6351373" cy="1705232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1A76A9D0-61D5-086B-23DF-80D68A4AD276}"/>
              </a:ext>
            </a:extLst>
          </p:cNvPr>
          <p:cNvSpPr txBox="1"/>
          <p:nvPr/>
        </p:nvSpPr>
        <p:spPr>
          <a:xfrm>
            <a:off x="1294370" y="3004471"/>
            <a:ext cx="61845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2400">
                <a:solidFill>
                  <a:schemeClr val="bg1"/>
                </a:solidFill>
                <a:cs typeface="Calibri"/>
              </a:rPr>
              <a:t>Nastala kritická chyba.</a:t>
            </a:r>
          </a:p>
          <a:p>
            <a:r>
              <a:rPr lang="sk-SK" sz="2400">
                <a:solidFill>
                  <a:schemeClr val="bg1"/>
                </a:solidFill>
                <a:cs typeface="Calibri"/>
              </a:rPr>
              <a:t>Vaša pozornosť už asi neexistuje.</a:t>
            </a: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D389999B-ED0E-4D11-944F-E09D99DB8BE6}"/>
              </a:ext>
            </a:extLst>
          </p:cNvPr>
          <p:cNvSpPr txBox="1"/>
          <p:nvPr/>
        </p:nvSpPr>
        <p:spPr>
          <a:xfrm>
            <a:off x="2259228" y="4546469"/>
            <a:ext cx="618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>
                <a:solidFill>
                  <a:schemeClr val="bg1"/>
                </a:solidFill>
                <a:cs typeface="Calibri"/>
              </a:rPr>
              <a:t>Máte nejaké otázky?</a:t>
            </a:r>
            <a:endParaRPr lang="sk-SK" sz="18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4" name="Obrázok 13">
            <a:extLst>
              <a:ext uri="{FF2B5EF4-FFF2-40B4-BE49-F238E27FC236}">
                <a16:creationId xmlns:a16="http://schemas.microsoft.com/office/drawing/2014/main" id="{13E344D3-4D41-3D2A-06DA-C0E5AA21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83" y="4511220"/>
            <a:ext cx="637586" cy="6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8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>
                <a:cs typeface="Calibri Light"/>
              </a:rPr>
              <a:t>Malvér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A90871C-45F3-CBA2-ED5C-CC32A83A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/>
              <a:t>pridaný alebo zmenený kód v počítači</a:t>
            </a:r>
          </a:p>
          <a:p>
            <a:r>
              <a:rPr lang="sk-SK" dirty="0"/>
              <a:t>znemožňuje správnu a očakávanú funkcionalitu napadnutého počítača</a:t>
            </a:r>
            <a:endParaRPr lang="sk-SK" dirty="0">
              <a:cs typeface="Calibri"/>
            </a:endParaRPr>
          </a:p>
          <a:p>
            <a:r>
              <a:rPr lang="sk-SK" dirty="0"/>
              <a:t>poškodzuje počítač, kradne informácie</a:t>
            </a:r>
            <a:endParaRPr lang="sk-SK" dirty="0">
              <a:cs typeface="Calibri"/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7" name="Obrázok 6" descr="Obrázok, na ktorom je text, elektronika, snímka obrazovky, webová lokalita&#10;&#10;Automaticky generovaný popis">
            <a:extLst>
              <a:ext uri="{FF2B5EF4-FFF2-40B4-BE49-F238E27FC236}">
                <a16:creationId xmlns:a16="http://schemas.microsoft.com/office/drawing/2014/main" id="{A32CF531-EC61-FCB8-DC60-A5F478677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780"/>
            <a:ext cx="4545987" cy="3432220"/>
          </a:xfrm>
          <a:prstGeom prst="rect">
            <a:avLst/>
          </a:prstGeom>
        </p:spPr>
      </p:pic>
      <p:pic>
        <p:nvPicPr>
          <p:cNvPr id="9" name="Obrázok 8" descr="Obrázok, na ktorom je text, snímka obrazovky, softvér, webová stránka&#10;&#10;Automaticky generovaný popis">
            <a:extLst>
              <a:ext uri="{FF2B5EF4-FFF2-40B4-BE49-F238E27FC236}">
                <a16:creationId xmlns:a16="http://schemas.microsoft.com/office/drawing/2014/main" id="{F264560F-16CB-118C-D6DA-5D9A9A791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84" y="4044597"/>
            <a:ext cx="3952381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0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a typeface="+mj-lt"/>
                <a:cs typeface="+mj-lt"/>
              </a:rPr>
              <a:t>Triedy </a:t>
            </a:r>
            <a:r>
              <a:rPr lang="sk-SK" dirty="0" err="1">
                <a:ea typeface="+mj-lt"/>
                <a:cs typeface="+mj-lt"/>
              </a:rPr>
              <a:t>malvéru</a:t>
            </a:r>
            <a:endParaRPr lang="sk-SK" dirty="0" err="1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A90871C-45F3-CBA2-ED5C-CC32A83AE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08087" cy="14198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 err="1"/>
              <a:t>malvér</a:t>
            </a:r>
            <a:r>
              <a:rPr lang="sk-SK" dirty="0"/>
              <a:t> vieme rozdeliť do skupín na základe ich vlastností (klasifikácia)</a:t>
            </a:r>
          </a:p>
          <a:p>
            <a:r>
              <a:rPr lang="sk-SK" dirty="0"/>
              <a:t>existuje veľa rôznych spôsobov klasifikovania </a:t>
            </a:r>
            <a:r>
              <a:rPr lang="sk-SK" dirty="0" err="1"/>
              <a:t>malvéru</a:t>
            </a:r>
            <a:endParaRPr lang="sk-SK" dirty="0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15" name="Zástupný objekt pre obsah 14" descr="Obrázok, na ktorom je text, snímka obrazovky, dizajn&#10;&#10;Automaticky generovaný popis">
            <a:extLst>
              <a:ext uri="{FF2B5EF4-FFF2-40B4-BE49-F238E27FC236}">
                <a16:creationId xmlns:a16="http://schemas.microsoft.com/office/drawing/2014/main" id="{2C2A92BB-CDF2-0F96-CE51-CD1310C44F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92" y="2884868"/>
            <a:ext cx="5575630" cy="3973132"/>
          </a:xfrm>
        </p:spPr>
      </p:pic>
      <p:sp>
        <p:nvSpPr>
          <p:cNvPr id="17" name="BlokTextu 16">
            <a:extLst>
              <a:ext uri="{FF2B5EF4-FFF2-40B4-BE49-F238E27FC236}">
                <a16:creationId xmlns:a16="http://schemas.microsoft.com/office/drawing/2014/main" id="{3DC6BD45-3844-09A4-5F36-BF6DF04FFBCA}"/>
              </a:ext>
            </a:extLst>
          </p:cNvPr>
          <p:cNvSpPr txBox="1"/>
          <p:nvPr/>
        </p:nvSpPr>
        <p:spPr>
          <a:xfrm>
            <a:off x="0" y="6611779"/>
            <a:ext cx="61174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Zdroj</a:t>
            </a:r>
            <a:r>
              <a:rPr lang="en-US" sz="1000" dirty="0"/>
              <a:t>: </a:t>
            </a:r>
            <a:r>
              <a:rPr lang="en-US" sz="1000" dirty="0" err="1"/>
              <a:t>avast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122649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a typeface="+mj-lt"/>
                <a:cs typeface="+mj-lt"/>
              </a:rPr>
              <a:t>Klasifikácia </a:t>
            </a:r>
            <a:r>
              <a:rPr lang="sk-SK" dirty="0" err="1">
                <a:ea typeface="+mj-lt"/>
                <a:cs typeface="+mj-lt"/>
              </a:rPr>
              <a:t>malvéru</a:t>
            </a:r>
            <a:endParaRPr lang="sk-SK" dirty="0" err="1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A90871C-45F3-CBA2-ED5C-CC32A83A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Klasifikácia </a:t>
            </a:r>
            <a:r>
              <a:rPr lang="sk-SK" dirty="0" err="1"/>
              <a:t>malvéru</a:t>
            </a:r>
            <a:r>
              <a:rPr lang="sk-SK" dirty="0"/>
              <a:t> umožňuje pozorovať, či konkrétna vzorka </a:t>
            </a:r>
            <a:r>
              <a:rPr lang="sk-SK" dirty="0" err="1"/>
              <a:t>malvéru</a:t>
            </a:r>
            <a:r>
              <a:rPr lang="sk-SK" dirty="0"/>
              <a:t> má podobné charakteristické črty s už rozpoznanými vzorkami </a:t>
            </a:r>
            <a:r>
              <a:rPr lang="sk-SK" dirty="0" err="1"/>
              <a:t>malvéru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116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Pr</a:t>
            </a:r>
            <a:r>
              <a:rPr lang="sk-SK" dirty="0" err="1">
                <a:ea typeface="+mj-lt"/>
                <a:cs typeface="+mj-lt"/>
              </a:rPr>
              <a:t>áca</a:t>
            </a:r>
            <a:r>
              <a:rPr lang="sk-SK" dirty="0">
                <a:ea typeface="+mj-lt"/>
                <a:cs typeface="+mj-lt"/>
              </a:rPr>
              <a:t> analytika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A90871C-45F3-CBA2-ED5C-CC32A83A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na začiatok potrebné overiť, či tento súbor už nebol rozpoznaný ako </a:t>
            </a:r>
            <a:r>
              <a:rPr lang="sk-SK" dirty="0" err="1"/>
              <a:t>malvér</a:t>
            </a:r>
            <a:endParaRPr lang="sk-SK" dirty="0"/>
          </a:p>
          <a:p>
            <a:pPr lvl="1"/>
            <a:r>
              <a:rPr lang="sk-SK" dirty="0"/>
              <a:t> </a:t>
            </a:r>
            <a:r>
              <a:rPr lang="sk-SK" dirty="0" err="1">
                <a:hlinkClick r:id="rId5"/>
              </a:rPr>
              <a:t>VirusTotal</a:t>
            </a:r>
            <a:r>
              <a:rPr lang="sk-SK" dirty="0"/>
              <a:t> alebo </a:t>
            </a:r>
            <a:r>
              <a:rPr lang="sk-SK" dirty="0" err="1">
                <a:hlinkClick r:id="rId6"/>
              </a:rPr>
              <a:t>HybridAnalysis</a:t>
            </a:r>
            <a:r>
              <a:rPr lang="sk-SK" dirty="0"/>
              <a:t> </a:t>
            </a:r>
          </a:p>
          <a:p>
            <a:r>
              <a:rPr lang="sk-SK" dirty="0"/>
              <a:t>statická analýza</a:t>
            </a:r>
          </a:p>
          <a:p>
            <a:pPr lvl="1"/>
            <a:r>
              <a:rPr lang="sk-SK" dirty="0"/>
              <a:t>napríklad hľadanie špecifických reťazcov v kóde</a:t>
            </a:r>
          </a:p>
          <a:p>
            <a:pPr lvl="1"/>
            <a:r>
              <a:rPr lang="sk-SK" dirty="0"/>
              <a:t>získanie informácií o použitých funkciách</a:t>
            </a:r>
          </a:p>
          <a:p>
            <a:r>
              <a:rPr lang="sk-SK" dirty="0"/>
              <a:t>dynamická analýza</a:t>
            </a:r>
          </a:p>
          <a:p>
            <a:pPr lvl="1"/>
            <a:r>
              <a:rPr lang="sk-SK" dirty="0"/>
              <a:t>princíp spustenia </a:t>
            </a:r>
            <a:r>
              <a:rPr lang="sk-SK" dirty="0" err="1"/>
              <a:t>malvéru</a:t>
            </a:r>
            <a:r>
              <a:rPr lang="sk-SK" dirty="0"/>
              <a:t> v bezpečnom prostredí, ktoré sa nazýva </a:t>
            </a:r>
            <a:r>
              <a:rPr lang="sk-SK" dirty="0" err="1"/>
              <a:t>sandbox</a:t>
            </a:r>
            <a:endParaRPr lang="sk-SK" dirty="0"/>
          </a:p>
          <a:p>
            <a:pPr lvl="1"/>
            <a:r>
              <a:rPr lang="sk-SK" dirty="0">
                <a:hlinkClick r:id="rId7"/>
              </a:rPr>
              <a:t>ANY.RUN</a:t>
            </a:r>
            <a:endParaRPr lang="sk-SK" dirty="0"/>
          </a:p>
          <a:p>
            <a:pPr lvl="1"/>
            <a:endParaRPr lang="sk-SK" dirty="0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78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Pr</a:t>
            </a:r>
            <a:r>
              <a:rPr lang="sk-SK" dirty="0" err="1">
                <a:ea typeface="+mj-lt"/>
                <a:cs typeface="+mj-lt"/>
              </a:rPr>
              <a:t>áca</a:t>
            </a:r>
            <a:r>
              <a:rPr lang="sk-SK" dirty="0">
                <a:ea typeface="+mj-lt"/>
                <a:cs typeface="+mj-lt"/>
              </a:rPr>
              <a:t> analytika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A90871C-45F3-CBA2-ED5C-CC32A83A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zistiť, čo </a:t>
            </a:r>
            <a:r>
              <a:rPr lang="sk-SK" dirty="0" err="1"/>
              <a:t>malvér</a:t>
            </a:r>
            <a:r>
              <a:rPr lang="sk-SK" dirty="0"/>
              <a:t> robí nie je jednoduché</a:t>
            </a:r>
          </a:p>
          <a:p>
            <a:endParaRPr lang="sk-SK" dirty="0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4C7E1714-EA3B-7681-0747-5071FAE6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7750"/>
            <a:ext cx="12192000" cy="4762500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F1620882-F5D0-8C1E-CA83-7655D8C1F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417" y="-3742"/>
            <a:ext cx="5260298" cy="6861741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3B352BA7-C17F-BAC1-6259-B7DE71FC2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61671"/>
            <a:ext cx="12192000" cy="501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a typeface="+mj-lt"/>
                <a:cs typeface="+mj-lt"/>
              </a:rPr>
              <a:t>Čo tak urobiť z </a:t>
            </a:r>
            <a:r>
              <a:rPr lang="sk-SK" dirty="0" err="1">
                <a:ea typeface="+mj-lt"/>
                <a:cs typeface="+mj-lt"/>
              </a:rPr>
              <a:t>malvéru</a:t>
            </a:r>
            <a:r>
              <a:rPr lang="sk-SK" dirty="0">
                <a:ea typeface="+mj-lt"/>
                <a:cs typeface="+mj-lt"/>
              </a:rPr>
              <a:t> obrázok?</a:t>
            </a:r>
            <a:endParaRPr lang="sk-SK" dirty="0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 dirty="0"/>
              <a:t>Jarný  </a:t>
            </a:r>
            <a:r>
              <a:rPr lang="sk-SK" sz="1600" dirty="0" err="1"/>
              <a:t>CyberSecurityDay</a:t>
            </a:r>
            <a:endParaRPr lang="sk-SK" dirty="0" err="1"/>
          </a:p>
          <a:p>
            <a:pPr algn="r"/>
            <a:endParaRPr lang="sk-SK" sz="1600" dirty="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8" name="Šípka: doprava 7">
            <a:extLst>
              <a:ext uri="{FF2B5EF4-FFF2-40B4-BE49-F238E27FC236}">
                <a16:creationId xmlns:a16="http://schemas.microsoft.com/office/drawing/2014/main" id="{028139EC-6667-F1B8-75AA-A4D689144CBF}"/>
              </a:ext>
            </a:extLst>
          </p:cNvPr>
          <p:cNvSpPr/>
          <p:nvPr/>
        </p:nvSpPr>
        <p:spPr>
          <a:xfrm>
            <a:off x="5904625" y="2409028"/>
            <a:ext cx="1191025" cy="4418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2144E32B-21FA-3227-C8A2-5180A5AA0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91" y="1464635"/>
            <a:ext cx="4165149" cy="2330623"/>
          </a:xfrm>
          <a:prstGeom prst="rect">
            <a:avLst/>
          </a:prstGeom>
        </p:spPr>
      </p:pic>
      <p:pic>
        <p:nvPicPr>
          <p:cNvPr id="22" name="Obrázok 21">
            <a:extLst>
              <a:ext uri="{FF2B5EF4-FFF2-40B4-BE49-F238E27FC236}">
                <a16:creationId xmlns:a16="http://schemas.microsoft.com/office/drawing/2014/main" id="{86795A4A-EB99-EB5E-1E5E-2E57AC5F4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67" y="3945110"/>
            <a:ext cx="3173703" cy="2632452"/>
          </a:xfrm>
          <a:prstGeom prst="rect">
            <a:avLst/>
          </a:prstGeom>
        </p:spPr>
      </p:pic>
      <p:sp>
        <p:nvSpPr>
          <p:cNvPr id="23" name="Šípka: doprava 22">
            <a:extLst>
              <a:ext uri="{FF2B5EF4-FFF2-40B4-BE49-F238E27FC236}">
                <a16:creationId xmlns:a16="http://schemas.microsoft.com/office/drawing/2014/main" id="{8722CF34-EEFD-8456-5369-19FBD8AED126}"/>
              </a:ext>
            </a:extLst>
          </p:cNvPr>
          <p:cNvSpPr/>
          <p:nvPr/>
        </p:nvSpPr>
        <p:spPr>
          <a:xfrm>
            <a:off x="5904625" y="5039360"/>
            <a:ext cx="1191025" cy="4418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5" name="Obrázok 24" descr="Obrázok, na ktorom je mačka, cicavec, animák, hračka&#10;&#10;Automaticky generovaný popis">
            <a:extLst>
              <a:ext uri="{FF2B5EF4-FFF2-40B4-BE49-F238E27FC236}">
                <a16:creationId xmlns:a16="http://schemas.microsoft.com/office/drawing/2014/main" id="{DF8274BD-D371-3002-E90F-C93030AD5C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9" b="12427"/>
          <a:stretch/>
        </p:blipFill>
        <p:spPr>
          <a:xfrm>
            <a:off x="7939455" y="4029708"/>
            <a:ext cx="2730323" cy="2461136"/>
          </a:xfrm>
          <a:prstGeom prst="rect">
            <a:avLst/>
          </a:prstGeom>
        </p:spPr>
      </p:pic>
      <p:pic>
        <p:nvPicPr>
          <p:cNvPr id="27" name="Obrázok 26" descr="Obrázok, na ktorom je text, cicavec, snímka obrazovky, umenie&#10;&#10;Automaticky generovaný popis">
            <a:extLst>
              <a:ext uri="{FF2B5EF4-FFF2-40B4-BE49-F238E27FC236}">
                <a16:creationId xmlns:a16="http://schemas.microsoft.com/office/drawing/2014/main" id="{209C48D2-159C-62DD-D461-D11FED0B9D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" b="19429"/>
          <a:stretch/>
        </p:blipFill>
        <p:spPr>
          <a:xfrm>
            <a:off x="7961081" y="1400012"/>
            <a:ext cx="2708697" cy="245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47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1">
            <a:extLst>
              <a:ext uri="{FF2B5EF4-FFF2-40B4-BE49-F238E27FC236}">
                <a16:creationId xmlns:a16="http://schemas.microsoft.com/office/drawing/2014/main" id="{02E2122D-7F23-9DB3-C148-0E121284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0619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3A13921-9443-07CC-9997-5CB66F8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>
                <a:ea typeface="+mj-lt"/>
                <a:cs typeface="+mj-lt"/>
              </a:rPr>
              <a:t>Čo tak urobiť z </a:t>
            </a:r>
            <a:r>
              <a:rPr lang="sk-SK" err="1">
                <a:ea typeface="+mj-lt"/>
                <a:cs typeface="+mj-lt"/>
              </a:rPr>
              <a:t>malvéru</a:t>
            </a:r>
            <a:r>
              <a:rPr lang="sk-SK">
                <a:ea typeface="+mj-lt"/>
                <a:cs typeface="+mj-lt"/>
              </a:rPr>
              <a:t> obrázok?</a:t>
            </a:r>
            <a:endParaRPr lang="sk-SK"/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2CA3B0EB-9685-5A1A-7788-594B0DE2606F}"/>
              </a:ext>
            </a:extLst>
          </p:cNvPr>
          <p:cNvSpPr txBox="1">
            <a:spLocks/>
          </p:cNvSpPr>
          <p:nvPr/>
        </p:nvSpPr>
        <p:spPr>
          <a:xfrm>
            <a:off x="8343867" y="6239726"/>
            <a:ext cx="3851310" cy="6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>
                <a:latin typeface="Calibri"/>
                <a:ea typeface="Times New Roman" panose="02020603050405020304" pitchFamily="18" charset="0"/>
                <a:cs typeface="Times New Roman"/>
              </a:rPr>
              <a:t>17.06.2023</a:t>
            </a:r>
          </a:p>
          <a:p>
            <a:pPr algn="r"/>
            <a:r>
              <a:rPr lang="sk-SK" sz="1600"/>
              <a:t>Jarný  </a:t>
            </a:r>
            <a:r>
              <a:rPr lang="sk-SK" sz="1600" err="1"/>
              <a:t>CyberSecurityDay</a:t>
            </a:r>
            <a:endParaRPr lang="sk-SK" err="1"/>
          </a:p>
          <a:p>
            <a:pPr algn="r"/>
            <a:endParaRPr lang="sk-SK" sz="1600"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3" name="Google Shape;149;p9">
            <a:extLst>
              <a:ext uri="{FF2B5EF4-FFF2-40B4-BE49-F238E27FC236}">
                <a16:creationId xmlns:a16="http://schemas.microsoft.com/office/drawing/2014/main" id="{0A0ADAFB-50A6-0A55-AA64-C89CCC115E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638" t="47916" r="78370" b="23148"/>
          <a:stretch/>
        </p:blipFill>
        <p:spPr>
          <a:xfrm>
            <a:off x="3522184" y="2657262"/>
            <a:ext cx="1798949" cy="231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675131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624</Words>
  <Application>Microsoft Office PowerPoint</Application>
  <PresentationFormat>Širokouhlá</PresentationFormat>
  <Paragraphs>104</Paragraphs>
  <Slides>22</Slides>
  <Notes>3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Roboto</vt:lpstr>
      <vt:lpstr>Times New Roman</vt:lpstr>
      <vt:lpstr>Motív Office</vt:lpstr>
      <vt:lpstr>Klasifikácia malvéru pomocou neurónových sietí </vt:lpstr>
      <vt:lpstr>Klasifikácia</vt:lpstr>
      <vt:lpstr>Malvér</vt:lpstr>
      <vt:lpstr>Triedy malvéru</vt:lpstr>
      <vt:lpstr>Klasifikácia malvéru</vt:lpstr>
      <vt:lpstr>Práca analytika</vt:lpstr>
      <vt:lpstr>Práca analytika</vt:lpstr>
      <vt:lpstr>Čo tak urobiť z malvéru obrázok?</vt:lpstr>
      <vt:lpstr>Čo tak urobiť z malvéru obrázok?</vt:lpstr>
      <vt:lpstr>Čo tak urobiť z malvéru obrázok?</vt:lpstr>
      <vt:lpstr>Čierno-biely obrázok</vt:lpstr>
      <vt:lpstr>Prezentácia programu PowerPoint</vt:lpstr>
      <vt:lpstr>Farebný obrázok</vt:lpstr>
      <vt:lpstr>Prezentácia programu PowerPoint</vt:lpstr>
      <vt:lpstr>Ukážka</vt:lpstr>
      <vt:lpstr>Neurónové čo?</vt:lpstr>
      <vt:lpstr>Neurónové čo?</vt:lpstr>
      <vt:lpstr>Neurónové čo?</vt:lpstr>
      <vt:lpstr>Neurónová sieť</vt:lpstr>
      <vt:lpstr>Ako na to?</vt:lpstr>
      <vt:lpstr>Konvolučné siete???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/>
  <cp:lastModifiedBy>František Kurimsky</cp:lastModifiedBy>
  <cp:revision>137</cp:revision>
  <dcterms:created xsi:type="dcterms:W3CDTF">2023-06-16T14:48:19Z</dcterms:created>
  <dcterms:modified xsi:type="dcterms:W3CDTF">2023-06-17T07:26:55Z</dcterms:modified>
</cp:coreProperties>
</file>